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</p:sldMasterIdLst>
  <p:notesMasterIdLst>
    <p:notesMasterId r:id="rId19"/>
  </p:notesMasterIdLst>
  <p:sldIdLst>
    <p:sldId id="277" r:id="rId2"/>
    <p:sldId id="257" r:id="rId3"/>
    <p:sldId id="273" r:id="rId4"/>
    <p:sldId id="258" r:id="rId5"/>
    <p:sldId id="275" r:id="rId6"/>
    <p:sldId id="280" r:id="rId7"/>
    <p:sldId id="274" r:id="rId8"/>
    <p:sldId id="260" r:id="rId9"/>
    <p:sldId id="319" r:id="rId10"/>
    <p:sldId id="281" r:id="rId11"/>
    <p:sldId id="282" r:id="rId12"/>
    <p:sldId id="264" r:id="rId13"/>
    <p:sldId id="265" r:id="rId14"/>
    <p:sldId id="276" r:id="rId15"/>
    <p:sldId id="259" r:id="rId16"/>
    <p:sldId id="283" r:id="rId17"/>
    <p:sldId id="318" r:id="rId18"/>
  </p:sldIdLst>
  <p:sldSz cx="12192000" cy="6858000"/>
  <p:notesSz cx="6858000" cy="9144000"/>
  <p:embeddedFontLst>
    <p:embeddedFont>
      <p:font typeface="Arial Rounded MT Bold" panose="020F0704030504030204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Roboto Condensed" panose="02000000000000000000" pitchFamily="2" charset="0"/>
      <p:regular r:id="rId31"/>
      <p:bold r:id="rId32"/>
      <p:italic r:id="rId33"/>
      <p:boldItalic r:id="rId34"/>
    </p:embeddedFont>
    <p:embeddedFont>
      <p:font typeface="Rockwell" panose="02060603020205020403" pitchFamily="18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GxisDy+RBdFqhi3Nuk1sIKL6M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heme" Target="theme/theme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736982-76E2-4EC4-A430-4472B7E9BC9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B2CD8E-4587-4FD0-818A-986655A4FC8D}">
      <dgm:prSet phldrT="[Text]" custT="1"/>
      <dgm:spPr/>
      <dgm:t>
        <a:bodyPr/>
        <a:lstStyle/>
        <a:p>
          <a:r>
            <a:rPr lang="en-US" sz="2800" dirty="0"/>
            <a:t>Simple yet secure</a:t>
          </a:r>
        </a:p>
      </dgm:t>
    </dgm:pt>
    <dgm:pt modelId="{D59F96A5-E71F-4F4A-8D58-92FE70E2C5E8}" type="parTrans" cxnId="{0B65174F-29F2-491F-9A86-7E2C6F4602D8}">
      <dgm:prSet/>
      <dgm:spPr/>
      <dgm:t>
        <a:bodyPr/>
        <a:lstStyle/>
        <a:p>
          <a:endParaRPr lang="en-US"/>
        </a:p>
      </dgm:t>
    </dgm:pt>
    <dgm:pt modelId="{8E204412-FCEE-4754-9F16-9D3C261EC299}" type="sibTrans" cxnId="{0B65174F-29F2-491F-9A86-7E2C6F4602D8}">
      <dgm:prSet/>
      <dgm:spPr/>
      <dgm:t>
        <a:bodyPr/>
        <a:lstStyle/>
        <a:p>
          <a:endParaRPr lang="en-US"/>
        </a:p>
      </dgm:t>
    </dgm:pt>
    <dgm:pt modelId="{08B50CE8-A14E-4294-8F8E-A138CE72EF1C}">
      <dgm:prSet phldrT="[Text]" custT="1"/>
      <dgm:spPr/>
      <dgm:t>
        <a:bodyPr/>
        <a:lstStyle/>
        <a:p>
          <a:r>
            <a:rPr lang="en-US" sz="3200" dirty="0"/>
            <a:t>Easy yet helpful</a:t>
          </a:r>
        </a:p>
      </dgm:t>
    </dgm:pt>
    <dgm:pt modelId="{E93C6B33-1FB3-47AA-93C8-9000A4BB0989}" type="parTrans" cxnId="{B6B9D75B-946A-4334-897D-F16F02D265D2}">
      <dgm:prSet/>
      <dgm:spPr/>
      <dgm:t>
        <a:bodyPr/>
        <a:lstStyle/>
        <a:p>
          <a:endParaRPr lang="en-US"/>
        </a:p>
      </dgm:t>
    </dgm:pt>
    <dgm:pt modelId="{30510A94-90CB-47BD-9895-C6C64C985F61}" type="sibTrans" cxnId="{B6B9D75B-946A-4334-897D-F16F02D265D2}">
      <dgm:prSet/>
      <dgm:spPr/>
      <dgm:t>
        <a:bodyPr/>
        <a:lstStyle/>
        <a:p>
          <a:endParaRPr lang="en-US"/>
        </a:p>
      </dgm:t>
    </dgm:pt>
    <dgm:pt modelId="{4E19F6C3-EBFA-49CF-9ECB-3C1EBA3B500B}">
      <dgm:prSet phldrT="[Text]" custT="1"/>
      <dgm:spPr/>
      <dgm:t>
        <a:bodyPr/>
        <a:lstStyle/>
        <a:p>
          <a:r>
            <a:rPr lang="en-US" sz="3200" dirty="0"/>
            <a:t>User friendly yet feature-rich</a:t>
          </a:r>
        </a:p>
      </dgm:t>
    </dgm:pt>
    <dgm:pt modelId="{293475BA-9B98-4B48-AAC3-E3FF5C40E234}" type="parTrans" cxnId="{C277E1AD-5B60-4067-9A38-E0D95A2D2CED}">
      <dgm:prSet/>
      <dgm:spPr/>
      <dgm:t>
        <a:bodyPr/>
        <a:lstStyle/>
        <a:p>
          <a:endParaRPr lang="en-US"/>
        </a:p>
      </dgm:t>
    </dgm:pt>
    <dgm:pt modelId="{AFB2B222-58A6-4437-AB7A-504B06672820}" type="sibTrans" cxnId="{C277E1AD-5B60-4067-9A38-E0D95A2D2CED}">
      <dgm:prSet/>
      <dgm:spPr/>
      <dgm:t>
        <a:bodyPr/>
        <a:lstStyle/>
        <a:p>
          <a:endParaRPr lang="en-US"/>
        </a:p>
      </dgm:t>
    </dgm:pt>
    <dgm:pt modelId="{96BB16D7-BB25-4C52-90D7-2C1B2632897C}">
      <dgm:prSet phldrT="[Text]" custT="1"/>
      <dgm:spPr/>
      <dgm:t>
        <a:bodyPr/>
        <a:lstStyle/>
        <a:p>
          <a:r>
            <a:rPr lang="en-US" sz="3200" dirty="0"/>
            <a:t>Minimalistic yet efficient</a:t>
          </a:r>
        </a:p>
      </dgm:t>
    </dgm:pt>
    <dgm:pt modelId="{B033D28C-0CC5-4D9A-BA88-5790B0247141}" type="parTrans" cxnId="{0AB1B69C-C15D-4ED5-918B-B0C9DAA17F60}">
      <dgm:prSet/>
      <dgm:spPr/>
      <dgm:t>
        <a:bodyPr/>
        <a:lstStyle/>
        <a:p>
          <a:endParaRPr lang="en-US"/>
        </a:p>
      </dgm:t>
    </dgm:pt>
    <dgm:pt modelId="{D59CF76E-5133-43E9-84AF-B683A894B6B7}" type="sibTrans" cxnId="{0AB1B69C-C15D-4ED5-918B-B0C9DAA17F60}">
      <dgm:prSet/>
      <dgm:spPr/>
      <dgm:t>
        <a:bodyPr/>
        <a:lstStyle/>
        <a:p>
          <a:endParaRPr lang="en-US"/>
        </a:p>
      </dgm:t>
    </dgm:pt>
    <dgm:pt modelId="{D3AE5C10-71B3-4D64-A9FF-8234B90BFF88}">
      <dgm:prSet phldrT="[Text]" custT="1"/>
      <dgm:spPr/>
      <dgm:t>
        <a:bodyPr/>
        <a:lstStyle/>
        <a:p>
          <a:r>
            <a:rPr lang="en-US" sz="3200" dirty="0"/>
            <a:t>Effortless yet functional</a:t>
          </a:r>
        </a:p>
      </dgm:t>
    </dgm:pt>
    <dgm:pt modelId="{94C35AA6-4D96-4809-8BD3-C86AA7B88013}" type="parTrans" cxnId="{925F1A95-58B7-4321-879F-BD54BCA6C063}">
      <dgm:prSet/>
      <dgm:spPr/>
      <dgm:t>
        <a:bodyPr/>
        <a:lstStyle/>
        <a:p>
          <a:endParaRPr lang="en-US"/>
        </a:p>
      </dgm:t>
    </dgm:pt>
    <dgm:pt modelId="{3915F11B-F800-4CB0-B36A-358270798679}" type="sibTrans" cxnId="{925F1A95-58B7-4321-879F-BD54BCA6C063}">
      <dgm:prSet/>
      <dgm:spPr/>
      <dgm:t>
        <a:bodyPr/>
        <a:lstStyle/>
        <a:p>
          <a:endParaRPr lang="en-US"/>
        </a:p>
      </dgm:t>
    </dgm:pt>
    <dgm:pt modelId="{BC512AEC-3353-430D-961E-D440CFF95B54}" type="pres">
      <dgm:prSet presAssocID="{BE736982-76E2-4EC4-A430-4472B7E9BC9D}" presName="diagram" presStyleCnt="0">
        <dgm:presLayoutVars>
          <dgm:dir/>
          <dgm:resizeHandles val="exact"/>
        </dgm:presLayoutVars>
      </dgm:prSet>
      <dgm:spPr/>
    </dgm:pt>
    <dgm:pt modelId="{D873638A-D944-46F1-94EC-F13D045D7C15}" type="pres">
      <dgm:prSet presAssocID="{42B2CD8E-4587-4FD0-818A-986655A4FC8D}" presName="node" presStyleLbl="node1" presStyleIdx="0" presStyleCnt="5" custLinFactNeighborX="-3515" custLinFactNeighborY="2022">
        <dgm:presLayoutVars>
          <dgm:bulletEnabled val="1"/>
        </dgm:presLayoutVars>
      </dgm:prSet>
      <dgm:spPr/>
    </dgm:pt>
    <dgm:pt modelId="{5B9BD66B-B6EB-4FE1-9840-A102ACFCE7EA}" type="pres">
      <dgm:prSet presAssocID="{8E204412-FCEE-4754-9F16-9D3C261EC299}" presName="sibTrans" presStyleCnt="0"/>
      <dgm:spPr/>
    </dgm:pt>
    <dgm:pt modelId="{60B52683-AB0B-486A-B69F-7BEE15EB35B9}" type="pres">
      <dgm:prSet presAssocID="{08B50CE8-A14E-4294-8F8E-A138CE72EF1C}" presName="node" presStyleLbl="node1" presStyleIdx="1" presStyleCnt="5">
        <dgm:presLayoutVars>
          <dgm:bulletEnabled val="1"/>
        </dgm:presLayoutVars>
      </dgm:prSet>
      <dgm:spPr/>
    </dgm:pt>
    <dgm:pt modelId="{507E0ED3-8E31-408D-9987-835525D8CABA}" type="pres">
      <dgm:prSet presAssocID="{30510A94-90CB-47BD-9895-C6C64C985F61}" presName="sibTrans" presStyleCnt="0"/>
      <dgm:spPr/>
    </dgm:pt>
    <dgm:pt modelId="{FE6C9731-141C-4B0E-A8F4-DAAE870351AB}" type="pres">
      <dgm:prSet presAssocID="{4E19F6C3-EBFA-49CF-9ECB-3C1EBA3B500B}" presName="node" presStyleLbl="node1" presStyleIdx="2" presStyleCnt="5">
        <dgm:presLayoutVars>
          <dgm:bulletEnabled val="1"/>
        </dgm:presLayoutVars>
      </dgm:prSet>
      <dgm:spPr/>
    </dgm:pt>
    <dgm:pt modelId="{2A59F804-1229-4BD6-9D86-0A2A1AD9C111}" type="pres">
      <dgm:prSet presAssocID="{AFB2B222-58A6-4437-AB7A-504B06672820}" presName="sibTrans" presStyleCnt="0"/>
      <dgm:spPr/>
    </dgm:pt>
    <dgm:pt modelId="{FA03E6A1-B9FD-4F73-AD0C-37399C305A53}" type="pres">
      <dgm:prSet presAssocID="{96BB16D7-BB25-4C52-90D7-2C1B2632897C}" presName="node" presStyleLbl="node1" presStyleIdx="3" presStyleCnt="5" custLinFactNeighborX="609" custLinFactNeighborY="-508">
        <dgm:presLayoutVars>
          <dgm:bulletEnabled val="1"/>
        </dgm:presLayoutVars>
      </dgm:prSet>
      <dgm:spPr/>
    </dgm:pt>
    <dgm:pt modelId="{90AACA6E-F4A4-4088-9FE3-A45246098CAA}" type="pres">
      <dgm:prSet presAssocID="{D59CF76E-5133-43E9-84AF-B683A894B6B7}" presName="sibTrans" presStyleCnt="0"/>
      <dgm:spPr/>
    </dgm:pt>
    <dgm:pt modelId="{D29A6B17-D2CC-48F2-B335-6DFFF0DF8F14}" type="pres">
      <dgm:prSet presAssocID="{D3AE5C10-71B3-4D64-A9FF-8234B90BFF88}" presName="node" presStyleLbl="node1" presStyleIdx="4" presStyleCnt="5">
        <dgm:presLayoutVars>
          <dgm:bulletEnabled val="1"/>
        </dgm:presLayoutVars>
      </dgm:prSet>
      <dgm:spPr/>
    </dgm:pt>
  </dgm:ptLst>
  <dgm:cxnLst>
    <dgm:cxn modelId="{B6B9D75B-946A-4334-897D-F16F02D265D2}" srcId="{BE736982-76E2-4EC4-A430-4472B7E9BC9D}" destId="{08B50CE8-A14E-4294-8F8E-A138CE72EF1C}" srcOrd="1" destOrd="0" parTransId="{E93C6B33-1FB3-47AA-93C8-9000A4BB0989}" sibTransId="{30510A94-90CB-47BD-9895-C6C64C985F61}"/>
    <dgm:cxn modelId="{9747D04B-FEA4-49EC-9438-2F33FAE1B67C}" type="presOf" srcId="{4E19F6C3-EBFA-49CF-9ECB-3C1EBA3B500B}" destId="{FE6C9731-141C-4B0E-A8F4-DAAE870351AB}" srcOrd="0" destOrd="0" presId="urn:microsoft.com/office/officeart/2005/8/layout/default"/>
    <dgm:cxn modelId="{0B65174F-29F2-491F-9A86-7E2C6F4602D8}" srcId="{BE736982-76E2-4EC4-A430-4472B7E9BC9D}" destId="{42B2CD8E-4587-4FD0-818A-986655A4FC8D}" srcOrd="0" destOrd="0" parTransId="{D59F96A5-E71F-4F4A-8D58-92FE70E2C5E8}" sibTransId="{8E204412-FCEE-4754-9F16-9D3C261EC299}"/>
    <dgm:cxn modelId="{32953F6F-4CC5-4655-B5B1-DC058B6B1CA2}" type="presOf" srcId="{D3AE5C10-71B3-4D64-A9FF-8234B90BFF88}" destId="{D29A6B17-D2CC-48F2-B335-6DFFF0DF8F14}" srcOrd="0" destOrd="0" presId="urn:microsoft.com/office/officeart/2005/8/layout/default"/>
    <dgm:cxn modelId="{9305C251-C097-48FE-8CB6-9A11F4CC5F53}" type="presOf" srcId="{08B50CE8-A14E-4294-8F8E-A138CE72EF1C}" destId="{60B52683-AB0B-486A-B69F-7BEE15EB35B9}" srcOrd="0" destOrd="0" presId="urn:microsoft.com/office/officeart/2005/8/layout/default"/>
    <dgm:cxn modelId="{8497E253-C803-4F90-A3E2-9E5DEBAA3260}" type="presOf" srcId="{BE736982-76E2-4EC4-A430-4472B7E9BC9D}" destId="{BC512AEC-3353-430D-961E-D440CFF95B54}" srcOrd="0" destOrd="0" presId="urn:microsoft.com/office/officeart/2005/8/layout/default"/>
    <dgm:cxn modelId="{925F1A95-58B7-4321-879F-BD54BCA6C063}" srcId="{BE736982-76E2-4EC4-A430-4472B7E9BC9D}" destId="{D3AE5C10-71B3-4D64-A9FF-8234B90BFF88}" srcOrd="4" destOrd="0" parTransId="{94C35AA6-4D96-4809-8BD3-C86AA7B88013}" sibTransId="{3915F11B-F800-4CB0-B36A-358270798679}"/>
    <dgm:cxn modelId="{0AB1B69C-C15D-4ED5-918B-B0C9DAA17F60}" srcId="{BE736982-76E2-4EC4-A430-4472B7E9BC9D}" destId="{96BB16D7-BB25-4C52-90D7-2C1B2632897C}" srcOrd="3" destOrd="0" parTransId="{B033D28C-0CC5-4D9A-BA88-5790B0247141}" sibTransId="{D59CF76E-5133-43E9-84AF-B683A894B6B7}"/>
    <dgm:cxn modelId="{C277E1AD-5B60-4067-9A38-E0D95A2D2CED}" srcId="{BE736982-76E2-4EC4-A430-4472B7E9BC9D}" destId="{4E19F6C3-EBFA-49CF-9ECB-3C1EBA3B500B}" srcOrd="2" destOrd="0" parTransId="{293475BA-9B98-4B48-AAC3-E3FF5C40E234}" sibTransId="{AFB2B222-58A6-4437-AB7A-504B06672820}"/>
    <dgm:cxn modelId="{B528BEBB-CE1E-46CA-951F-D8C17ED58619}" type="presOf" srcId="{96BB16D7-BB25-4C52-90D7-2C1B2632897C}" destId="{FA03E6A1-B9FD-4F73-AD0C-37399C305A53}" srcOrd="0" destOrd="0" presId="urn:microsoft.com/office/officeart/2005/8/layout/default"/>
    <dgm:cxn modelId="{16BFC7BE-18E4-4AD2-86AA-F50492713E9F}" type="presOf" srcId="{42B2CD8E-4587-4FD0-818A-986655A4FC8D}" destId="{D873638A-D944-46F1-94EC-F13D045D7C15}" srcOrd="0" destOrd="0" presId="urn:microsoft.com/office/officeart/2005/8/layout/default"/>
    <dgm:cxn modelId="{10EEF4E0-C50B-450A-A3C3-8A7ED9D4044D}" type="presParOf" srcId="{BC512AEC-3353-430D-961E-D440CFF95B54}" destId="{D873638A-D944-46F1-94EC-F13D045D7C15}" srcOrd="0" destOrd="0" presId="urn:microsoft.com/office/officeart/2005/8/layout/default"/>
    <dgm:cxn modelId="{4808EACB-5B97-45E2-AB11-8761469116CC}" type="presParOf" srcId="{BC512AEC-3353-430D-961E-D440CFF95B54}" destId="{5B9BD66B-B6EB-4FE1-9840-A102ACFCE7EA}" srcOrd="1" destOrd="0" presId="urn:microsoft.com/office/officeart/2005/8/layout/default"/>
    <dgm:cxn modelId="{E026F788-9E33-41D2-9C72-47E02C3ABCBB}" type="presParOf" srcId="{BC512AEC-3353-430D-961E-D440CFF95B54}" destId="{60B52683-AB0B-486A-B69F-7BEE15EB35B9}" srcOrd="2" destOrd="0" presId="urn:microsoft.com/office/officeart/2005/8/layout/default"/>
    <dgm:cxn modelId="{3747F5F4-F794-4F90-B88D-F814519DF74F}" type="presParOf" srcId="{BC512AEC-3353-430D-961E-D440CFF95B54}" destId="{507E0ED3-8E31-408D-9987-835525D8CABA}" srcOrd="3" destOrd="0" presId="urn:microsoft.com/office/officeart/2005/8/layout/default"/>
    <dgm:cxn modelId="{353DC5E9-5965-4775-9A85-45DB3840814F}" type="presParOf" srcId="{BC512AEC-3353-430D-961E-D440CFF95B54}" destId="{FE6C9731-141C-4B0E-A8F4-DAAE870351AB}" srcOrd="4" destOrd="0" presId="urn:microsoft.com/office/officeart/2005/8/layout/default"/>
    <dgm:cxn modelId="{340AD43E-871A-4B78-9BEA-D7C37A680F48}" type="presParOf" srcId="{BC512AEC-3353-430D-961E-D440CFF95B54}" destId="{2A59F804-1229-4BD6-9D86-0A2A1AD9C111}" srcOrd="5" destOrd="0" presId="urn:microsoft.com/office/officeart/2005/8/layout/default"/>
    <dgm:cxn modelId="{0D6AC00F-AB16-41F3-9CC0-FEE610978BD4}" type="presParOf" srcId="{BC512AEC-3353-430D-961E-D440CFF95B54}" destId="{FA03E6A1-B9FD-4F73-AD0C-37399C305A53}" srcOrd="6" destOrd="0" presId="urn:microsoft.com/office/officeart/2005/8/layout/default"/>
    <dgm:cxn modelId="{A2DFA87B-96DF-4705-9F13-70CEEDC4148F}" type="presParOf" srcId="{BC512AEC-3353-430D-961E-D440CFF95B54}" destId="{90AACA6E-F4A4-4088-9FE3-A45246098CAA}" srcOrd="7" destOrd="0" presId="urn:microsoft.com/office/officeart/2005/8/layout/default"/>
    <dgm:cxn modelId="{D3A125CB-4E3D-4D18-883C-C1BE2C7167B1}" type="presParOf" srcId="{BC512AEC-3353-430D-961E-D440CFF95B54}" destId="{D29A6B17-D2CC-48F2-B335-6DFFF0DF8F1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635492-AB4C-4CB0-8BC7-3514AACCE022}" type="doc">
      <dgm:prSet loTypeId="urn:microsoft.com/office/officeart/2005/8/layout/cycle3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96233A-91F7-41E6-AE45-2B07533C7F70}">
      <dgm:prSet phldrT="[Text]"/>
      <dgm:spPr/>
      <dgm:t>
        <a:bodyPr/>
        <a:lstStyle/>
        <a:p>
          <a:r>
            <a:rPr lang="en-US" dirty="0"/>
            <a:t>A text file containing business information</a:t>
          </a:r>
        </a:p>
      </dgm:t>
    </dgm:pt>
    <dgm:pt modelId="{D817D8BE-2041-4490-B523-BC0012FA74D8}" type="parTrans" cxnId="{82E7FAF9-CFEF-4B76-B9F9-C8F438C00421}">
      <dgm:prSet/>
      <dgm:spPr/>
      <dgm:t>
        <a:bodyPr/>
        <a:lstStyle/>
        <a:p>
          <a:endParaRPr lang="en-US"/>
        </a:p>
      </dgm:t>
    </dgm:pt>
    <dgm:pt modelId="{154943F5-35A8-4798-9896-77AADC8DDB78}" type="sibTrans" cxnId="{82E7FAF9-CFEF-4B76-B9F9-C8F438C00421}">
      <dgm:prSet/>
      <dgm:spPr>
        <a:solidFill>
          <a:srgbClr val="00B0F0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/>
        </a:p>
      </dgm:t>
    </dgm:pt>
    <dgm:pt modelId="{B9B14018-2AB8-4700-93D8-AC45DB19BCBE}">
      <dgm:prSet phldrT="[Text]"/>
      <dgm:spPr/>
      <dgm:t>
        <a:bodyPr/>
        <a:lstStyle/>
        <a:p>
          <a:r>
            <a:rPr lang="en-US" dirty="0"/>
            <a:t>Taking input from the user </a:t>
          </a:r>
        </a:p>
      </dgm:t>
    </dgm:pt>
    <dgm:pt modelId="{478DD540-C066-43B9-A3C9-7510EF5F4EAF}" type="parTrans" cxnId="{7293140A-DD28-43A0-A5FB-92F7239A9F25}">
      <dgm:prSet/>
      <dgm:spPr/>
      <dgm:t>
        <a:bodyPr/>
        <a:lstStyle/>
        <a:p>
          <a:endParaRPr lang="en-US"/>
        </a:p>
      </dgm:t>
    </dgm:pt>
    <dgm:pt modelId="{52E9A995-A139-4E41-94E2-9462A988511A}" type="sibTrans" cxnId="{7293140A-DD28-43A0-A5FB-92F7239A9F25}">
      <dgm:prSet/>
      <dgm:spPr/>
      <dgm:t>
        <a:bodyPr/>
        <a:lstStyle/>
        <a:p>
          <a:endParaRPr lang="en-US"/>
        </a:p>
      </dgm:t>
    </dgm:pt>
    <dgm:pt modelId="{9732CFD6-433F-4994-8172-75F8762B5457}">
      <dgm:prSet phldrT="[Text]"/>
      <dgm:spPr/>
      <dgm:t>
        <a:bodyPr/>
        <a:lstStyle/>
        <a:p>
          <a:r>
            <a:rPr lang="en-US" dirty="0"/>
            <a:t>Giving the user his desired output</a:t>
          </a:r>
        </a:p>
      </dgm:t>
    </dgm:pt>
    <dgm:pt modelId="{110C46A9-BA3C-48FA-9319-C2E57967D3A8}" type="parTrans" cxnId="{CADBD6BF-D660-4047-8513-9A3575A0B908}">
      <dgm:prSet/>
      <dgm:spPr/>
      <dgm:t>
        <a:bodyPr/>
        <a:lstStyle/>
        <a:p>
          <a:endParaRPr lang="en-US"/>
        </a:p>
      </dgm:t>
    </dgm:pt>
    <dgm:pt modelId="{FDDA8E15-E7CC-4090-91ED-8E4C156CFE93}" type="sibTrans" cxnId="{CADBD6BF-D660-4047-8513-9A3575A0B908}">
      <dgm:prSet/>
      <dgm:spPr/>
      <dgm:t>
        <a:bodyPr/>
        <a:lstStyle/>
        <a:p>
          <a:endParaRPr lang="en-US"/>
        </a:p>
      </dgm:t>
    </dgm:pt>
    <dgm:pt modelId="{2E589A31-56D7-4F5A-8B5C-05CEC38AE1F1}">
      <dgm:prSet phldrT="[Text]"/>
      <dgm:spPr/>
      <dgm:t>
        <a:bodyPr/>
        <a:lstStyle/>
        <a:p>
          <a:r>
            <a:rPr lang="en-US" dirty="0"/>
            <a:t>Adjusting the information according to users usage</a:t>
          </a:r>
        </a:p>
      </dgm:t>
    </dgm:pt>
    <dgm:pt modelId="{F13F77D6-989D-4B4A-AAEE-89F7CDD27F71}" type="parTrans" cxnId="{A5060A18-E6EF-4A70-A972-D0CD3F3BC8C9}">
      <dgm:prSet/>
      <dgm:spPr/>
      <dgm:t>
        <a:bodyPr/>
        <a:lstStyle/>
        <a:p>
          <a:endParaRPr lang="en-US"/>
        </a:p>
      </dgm:t>
    </dgm:pt>
    <dgm:pt modelId="{66085EFC-B262-4B88-BE24-DC5FC436B38E}" type="sibTrans" cxnId="{A5060A18-E6EF-4A70-A972-D0CD3F3BC8C9}">
      <dgm:prSet/>
      <dgm:spPr/>
      <dgm:t>
        <a:bodyPr/>
        <a:lstStyle/>
        <a:p>
          <a:endParaRPr lang="en-US"/>
        </a:p>
      </dgm:t>
    </dgm:pt>
    <dgm:pt modelId="{8EC9D8C4-745D-4787-88C7-AA951E8EB0AC}">
      <dgm:prSet phldrT="[Text]"/>
      <dgm:spPr/>
      <dgm:t>
        <a:bodyPr/>
        <a:lstStyle/>
        <a:p>
          <a:r>
            <a:rPr lang="en-US" dirty="0"/>
            <a:t>Rearranging the data according to users update</a:t>
          </a:r>
        </a:p>
      </dgm:t>
    </dgm:pt>
    <dgm:pt modelId="{43FACE3F-31FA-453B-9F54-585A09710113}" type="parTrans" cxnId="{132FBF69-FB7C-4016-A283-109CF5FD21F6}">
      <dgm:prSet/>
      <dgm:spPr/>
      <dgm:t>
        <a:bodyPr/>
        <a:lstStyle/>
        <a:p>
          <a:endParaRPr lang="en-US"/>
        </a:p>
      </dgm:t>
    </dgm:pt>
    <dgm:pt modelId="{8B4B5CD1-3F7D-41E1-814F-FE1AC2971746}" type="sibTrans" cxnId="{132FBF69-FB7C-4016-A283-109CF5FD21F6}">
      <dgm:prSet/>
      <dgm:spPr/>
      <dgm:t>
        <a:bodyPr/>
        <a:lstStyle/>
        <a:p>
          <a:endParaRPr lang="en-US"/>
        </a:p>
      </dgm:t>
    </dgm:pt>
    <dgm:pt modelId="{35FD352C-1832-412A-8C0D-6BE190863C77}" type="pres">
      <dgm:prSet presAssocID="{6E635492-AB4C-4CB0-8BC7-3514AACCE022}" presName="Name0" presStyleCnt="0">
        <dgm:presLayoutVars>
          <dgm:dir/>
          <dgm:resizeHandles val="exact"/>
        </dgm:presLayoutVars>
      </dgm:prSet>
      <dgm:spPr/>
    </dgm:pt>
    <dgm:pt modelId="{F5D62D55-19D1-4A83-9063-EAEE3949D957}" type="pres">
      <dgm:prSet presAssocID="{6E635492-AB4C-4CB0-8BC7-3514AACCE022}" presName="cycle" presStyleCnt="0"/>
      <dgm:spPr/>
    </dgm:pt>
    <dgm:pt modelId="{C65AD7BA-4C0D-402C-BC3B-0F95333A48A2}" type="pres">
      <dgm:prSet presAssocID="{B596233A-91F7-41E6-AE45-2B07533C7F70}" presName="nodeFirstNode" presStyleLbl="node1" presStyleIdx="0" presStyleCnt="5">
        <dgm:presLayoutVars>
          <dgm:bulletEnabled val="1"/>
        </dgm:presLayoutVars>
      </dgm:prSet>
      <dgm:spPr/>
    </dgm:pt>
    <dgm:pt modelId="{5C9E3D97-9E1B-4414-818F-C6E807FAB993}" type="pres">
      <dgm:prSet presAssocID="{154943F5-35A8-4798-9896-77AADC8DDB78}" presName="sibTransFirstNode" presStyleLbl="bgShp" presStyleIdx="0" presStyleCnt="1"/>
      <dgm:spPr/>
    </dgm:pt>
    <dgm:pt modelId="{7758A960-641D-4E29-B0BF-D275BEE0A553}" type="pres">
      <dgm:prSet presAssocID="{B9B14018-2AB8-4700-93D8-AC45DB19BCBE}" presName="nodeFollowingNodes" presStyleLbl="node1" presStyleIdx="1" presStyleCnt="5">
        <dgm:presLayoutVars>
          <dgm:bulletEnabled val="1"/>
        </dgm:presLayoutVars>
      </dgm:prSet>
      <dgm:spPr/>
    </dgm:pt>
    <dgm:pt modelId="{D119B671-344D-47DF-8A03-20565E981CA6}" type="pres">
      <dgm:prSet presAssocID="{9732CFD6-433F-4994-8172-75F8762B5457}" presName="nodeFollowingNodes" presStyleLbl="node1" presStyleIdx="2" presStyleCnt="5" custRadScaleRad="95978" custRadScaleInc="-33456">
        <dgm:presLayoutVars>
          <dgm:bulletEnabled val="1"/>
        </dgm:presLayoutVars>
      </dgm:prSet>
      <dgm:spPr/>
    </dgm:pt>
    <dgm:pt modelId="{757823FC-CDAE-4412-B3C7-E2DE90789627}" type="pres">
      <dgm:prSet presAssocID="{2E589A31-56D7-4F5A-8B5C-05CEC38AE1F1}" presName="nodeFollowingNodes" presStyleLbl="node1" presStyleIdx="3" presStyleCnt="5" custRadScaleRad="98211" custRadScaleInc="36568">
        <dgm:presLayoutVars>
          <dgm:bulletEnabled val="1"/>
        </dgm:presLayoutVars>
      </dgm:prSet>
      <dgm:spPr/>
    </dgm:pt>
    <dgm:pt modelId="{961B0DA2-B27E-4271-8F29-EF3C26E3E177}" type="pres">
      <dgm:prSet presAssocID="{8EC9D8C4-745D-4787-88C7-AA951E8EB0AC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7293140A-DD28-43A0-A5FB-92F7239A9F25}" srcId="{6E635492-AB4C-4CB0-8BC7-3514AACCE022}" destId="{B9B14018-2AB8-4700-93D8-AC45DB19BCBE}" srcOrd="1" destOrd="0" parTransId="{478DD540-C066-43B9-A3C9-7510EF5F4EAF}" sibTransId="{52E9A995-A139-4E41-94E2-9462A988511A}"/>
    <dgm:cxn modelId="{484E610F-DDD2-4674-BF03-3AFC51AC8836}" type="presOf" srcId="{6E635492-AB4C-4CB0-8BC7-3514AACCE022}" destId="{35FD352C-1832-412A-8C0D-6BE190863C77}" srcOrd="0" destOrd="0" presId="urn:microsoft.com/office/officeart/2005/8/layout/cycle3"/>
    <dgm:cxn modelId="{CA7DCC0F-45BA-4234-822E-996EA3C7BCD7}" type="presOf" srcId="{9732CFD6-433F-4994-8172-75F8762B5457}" destId="{D119B671-344D-47DF-8A03-20565E981CA6}" srcOrd="0" destOrd="0" presId="urn:microsoft.com/office/officeart/2005/8/layout/cycle3"/>
    <dgm:cxn modelId="{A5060A18-E6EF-4A70-A972-D0CD3F3BC8C9}" srcId="{6E635492-AB4C-4CB0-8BC7-3514AACCE022}" destId="{2E589A31-56D7-4F5A-8B5C-05CEC38AE1F1}" srcOrd="3" destOrd="0" parTransId="{F13F77D6-989D-4B4A-AAEE-89F7CDD27F71}" sibTransId="{66085EFC-B262-4B88-BE24-DC5FC436B38E}"/>
    <dgm:cxn modelId="{AFA4653E-BF62-49C1-8F87-19751FC83F06}" type="presOf" srcId="{8EC9D8C4-745D-4787-88C7-AA951E8EB0AC}" destId="{961B0DA2-B27E-4271-8F29-EF3C26E3E177}" srcOrd="0" destOrd="0" presId="urn:microsoft.com/office/officeart/2005/8/layout/cycle3"/>
    <dgm:cxn modelId="{C81DEC41-9D81-415B-8662-8A62202A6FFC}" type="presOf" srcId="{2E589A31-56D7-4F5A-8B5C-05CEC38AE1F1}" destId="{757823FC-CDAE-4412-B3C7-E2DE90789627}" srcOrd="0" destOrd="0" presId="urn:microsoft.com/office/officeart/2005/8/layout/cycle3"/>
    <dgm:cxn modelId="{132FBF69-FB7C-4016-A283-109CF5FD21F6}" srcId="{6E635492-AB4C-4CB0-8BC7-3514AACCE022}" destId="{8EC9D8C4-745D-4787-88C7-AA951E8EB0AC}" srcOrd="4" destOrd="0" parTransId="{43FACE3F-31FA-453B-9F54-585A09710113}" sibTransId="{8B4B5CD1-3F7D-41E1-814F-FE1AC2971746}"/>
    <dgm:cxn modelId="{236D3194-AE62-409D-88F1-B2D2BBB8CA30}" type="presOf" srcId="{B596233A-91F7-41E6-AE45-2B07533C7F70}" destId="{C65AD7BA-4C0D-402C-BC3B-0F95333A48A2}" srcOrd="0" destOrd="0" presId="urn:microsoft.com/office/officeart/2005/8/layout/cycle3"/>
    <dgm:cxn modelId="{CADBD6BF-D660-4047-8513-9A3575A0B908}" srcId="{6E635492-AB4C-4CB0-8BC7-3514AACCE022}" destId="{9732CFD6-433F-4994-8172-75F8762B5457}" srcOrd="2" destOrd="0" parTransId="{110C46A9-BA3C-48FA-9319-C2E57967D3A8}" sibTransId="{FDDA8E15-E7CC-4090-91ED-8E4C156CFE93}"/>
    <dgm:cxn modelId="{EB17BEC0-2373-4FA7-97D3-D1D5BB70BA3B}" type="presOf" srcId="{154943F5-35A8-4798-9896-77AADC8DDB78}" destId="{5C9E3D97-9E1B-4414-818F-C6E807FAB993}" srcOrd="0" destOrd="0" presId="urn:microsoft.com/office/officeart/2005/8/layout/cycle3"/>
    <dgm:cxn modelId="{AB69DFEC-3591-4B04-A339-EBEF994E73D4}" type="presOf" srcId="{B9B14018-2AB8-4700-93D8-AC45DB19BCBE}" destId="{7758A960-641D-4E29-B0BF-D275BEE0A553}" srcOrd="0" destOrd="0" presId="urn:microsoft.com/office/officeart/2005/8/layout/cycle3"/>
    <dgm:cxn modelId="{82E7FAF9-CFEF-4B76-B9F9-C8F438C00421}" srcId="{6E635492-AB4C-4CB0-8BC7-3514AACCE022}" destId="{B596233A-91F7-41E6-AE45-2B07533C7F70}" srcOrd="0" destOrd="0" parTransId="{D817D8BE-2041-4490-B523-BC0012FA74D8}" sibTransId="{154943F5-35A8-4798-9896-77AADC8DDB78}"/>
    <dgm:cxn modelId="{1E80881E-E11D-453B-8BE2-718CB0777197}" type="presParOf" srcId="{35FD352C-1832-412A-8C0D-6BE190863C77}" destId="{F5D62D55-19D1-4A83-9063-EAEE3949D957}" srcOrd="0" destOrd="0" presId="urn:microsoft.com/office/officeart/2005/8/layout/cycle3"/>
    <dgm:cxn modelId="{A5C3CD01-657C-491F-B77E-D853D82B3CA0}" type="presParOf" srcId="{F5D62D55-19D1-4A83-9063-EAEE3949D957}" destId="{C65AD7BA-4C0D-402C-BC3B-0F95333A48A2}" srcOrd="0" destOrd="0" presId="urn:microsoft.com/office/officeart/2005/8/layout/cycle3"/>
    <dgm:cxn modelId="{AEB42452-DE15-4721-870B-83FCEACE334B}" type="presParOf" srcId="{F5D62D55-19D1-4A83-9063-EAEE3949D957}" destId="{5C9E3D97-9E1B-4414-818F-C6E807FAB993}" srcOrd="1" destOrd="0" presId="urn:microsoft.com/office/officeart/2005/8/layout/cycle3"/>
    <dgm:cxn modelId="{63A09E78-DBBB-415B-949A-6F9A3DD224F1}" type="presParOf" srcId="{F5D62D55-19D1-4A83-9063-EAEE3949D957}" destId="{7758A960-641D-4E29-B0BF-D275BEE0A553}" srcOrd="2" destOrd="0" presId="urn:microsoft.com/office/officeart/2005/8/layout/cycle3"/>
    <dgm:cxn modelId="{1A140B66-C216-4A9C-A850-F27484473D98}" type="presParOf" srcId="{F5D62D55-19D1-4A83-9063-EAEE3949D957}" destId="{D119B671-344D-47DF-8A03-20565E981CA6}" srcOrd="3" destOrd="0" presId="urn:microsoft.com/office/officeart/2005/8/layout/cycle3"/>
    <dgm:cxn modelId="{83EFA247-E548-43B4-AD17-683732726465}" type="presParOf" srcId="{F5D62D55-19D1-4A83-9063-EAEE3949D957}" destId="{757823FC-CDAE-4412-B3C7-E2DE90789627}" srcOrd="4" destOrd="0" presId="urn:microsoft.com/office/officeart/2005/8/layout/cycle3"/>
    <dgm:cxn modelId="{3E30F877-1F5B-45FC-AC76-1B88BB283D1C}" type="presParOf" srcId="{F5D62D55-19D1-4A83-9063-EAEE3949D957}" destId="{961B0DA2-B27E-4271-8F29-EF3C26E3E177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736982-76E2-4EC4-A430-4472B7E9BC9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B2CD8E-4587-4FD0-818A-986655A4FC8D}">
      <dgm:prSet phldrT="[Text]"/>
      <dgm:spPr/>
      <dgm:t>
        <a:bodyPr/>
        <a:lstStyle/>
        <a:p>
          <a:r>
            <a:rPr lang="en-US" dirty="0"/>
            <a:t>Any simple business</a:t>
          </a:r>
        </a:p>
      </dgm:t>
    </dgm:pt>
    <dgm:pt modelId="{D59F96A5-E71F-4F4A-8D58-92FE70E2C5E8}" type="parTrans" cxnId="{0B65174F-29F2-491F-9A86-7E2C6F4602D8}">
      <dgm:prSet/>
      <dgm:spPr/>
      <dgm:t>
        <a:bodyPr/>
        <a:lstStyle/>
        <a:p>
          <a:endParaRPr lang="en-US"/>
        </a:p>
      </dgm:t>
    </dgm:pt>
    <dgm:pt modelId="{8E204412-FCEE-4754-9F16-9D3C261EC299}" type="sibTrans" cxnId="{0B65174F-29F2-491F-9A86-7E2C6F4602D8}">
      <dgm:prSet/>
      <dgm:spPr/>
      <dgm:t>
        <a:bodyPr/>
        <a:lstStyle/>
        <a:p>
          <a:endParaRPr lang="en-US"/>
        </a:p>
      </dgm:t>
    </dgm:pt>
    <dgm:pt modelId="{08B50CE8-A14E-4294-8F8E-A138CE72EF1C}">
      <dgm:prSet phldrT="[Text]"/>
      <dgm:spPr/>
      <dgm:t>
        <a:bodyPr/>
        <a:lstStyle/>
        <a:p>
          <a:r>
            <a:rPr lang="en-US" dirty="0"/>
            <a:t>Any record keeping</a:t>
          </a:r>
        </a:p>
      </dgm:t>
    </dgm:pt>
    <dgm:pt modelId="{E93C6B33-1FB3-47AA-93C8-9000A4BB0989}" type="parTrans" cxnId="{B6B9D75B-946A-4334-897D-F16F02D265D2}">
      <dgm:prSet/>
      <dgm:spPr/>
      <dgm:t>
        <a:bodyPr/>
        <a:lstStyle/>
        <a:p>
          <a:endParaRPr lang="en-US"/>
        </a:p>
      </dgm:t>
    </dgm:pt>
    <dgm:pt modelId="{30510A94-90CB-47BD-9895-C6C64C985F61}" type="sibTrans" cxnId="{B6B9D75B-946A-4334-897D-F16F02D265D2}">
      <dgm:prSet/>
      <dgm:spPr/>
      <dgm:t>
        <a:bodyPr/>
        <a:lstStyle/>
        <a:p>
          <a:endParaRPr lang="en-US"/>
        </a:p>
      </dgm:t>
    </dgm:pt>
    <dgm:pt modelId="{4E19F6C3-EBFA-49CF-9ECB-3C1EBA3B500B}">
      <dgm:prSet phldrT="[Text]"/>
      <dgm:spPr/>
      <dgm:t>
        <a:bodyPr/>
        <a:lstStyle/>
        <a:p>
          <a:r>
            <a:rPr lang="en-US" dirty="0"/>
            <a:t>Audit trail maintenance</a:t>
          </a:r>
        </a:p>
      </dgm:t>
    </dgm:pt>
    <dgm:pt modelId="{293475BA-9B98-4B48-AAC3-E3FF5C40E234}" type="parTrans" cxnId="{C277E1AD-5B60-4067-9A38-E0D95A2D2CED}">
      <dgm:prSet/>
      <dgm:spPr/>
      <dgm:t>
        <a:bodyPr/>
        <a:lstStyle/>
        <a:p>
          <a:endParaRPr lang="en-US"/>
        </a:p>
      </dgm:t>
    </dgm:pt>
    <dgm:pt modelId="{AFB2B222-58A6-4437-AB7A-504B06672820}" type="sibTrans" cxnId="{C277E1AD-5B60-4067-9A38-E0D95A2D2CED}">
      <dgm:prSet/>
      <dgm:spPr/>
      <dgm:t>
        <a:bodyPr/>
        <a:lstStyle/>
        <a:p>
          <a:endParaRPr lang="en-US"/>
        </a:p>
      </dgm:t>
    </dgm:pt>
    <dgm:pt modelId="{96BB16D7-BB25-4C52-90D7-2C1B2632897C}">
      <dgm:prSet phldrT="[Text]"/>
      <dgm:spPr/>
      <dgm:t>
        <a:bodyPr/>
        <a:lstStyle/>
        <a:p>
          <a:r>
            <a:rPr lang="en-US" dirty="0"/>
            <a:t>Inventory tracking</a:t>
          </a:r>
        </a:p>
      </dgm:t>
    </dgm:pt>
    <dgm:pt modelId="{B033D28C-0CC5-4D9A-BA88-5790B0247141}" type="parTrans" cxnId="{0AB1B69C-C15D-4ED5-918B-B0C9DAA17F60}">
      <dgm:prSet/>
      <dgm:spPr/>
      <dgm:t>
        <a:bodyPr/>
        <a:lstStyle/>
        <a:p>
          <a:endParaRPr lang="en-US"/>
        </a:p>
      </dgm:t>
    </dgm:pt>
    <dgm:pt modelId="{D59CF76E-5133-43E9-84AF-B683A894B6B7}" type="sibTrans" cxnId="{0AB1B69C-C15D-4ED5-918B-B0C9DAA17F60}">
      <dgm:prSet/>
      <dgm:spPr/>
      <dgm:t>
        <a:bodyPr/>
        <a:lstStyle/>
        <a:p>
          <a:endParaRPr lang="en-US"/>
        </a:p>
      </dgm:t>
    </dgm:pt>
    <dgm:pt modelId="{D3AE5C10-71B3-4D64-A9FF-8234B90BFF88}">
      <dgm:prSet phldrT="[Text]"/>
      <dgm:spPr/>
      <dgm:t>
        <a:bodyPr/>
        <a:lstStyle/>
        <a:p>
          <a:r>
            <a:rPr lang="en-US" dirty="0"/>
            <a:t>Log maintenance</a:t>
          </a:r>
        </a:p>
      </dgm:t>
    </dgm:pt>
    <dgm:pt modelId="{94C35AA6-4D96-4809-8BD3-C86AA7B88013}" type="parTrans" cxnId="{925F1A95-58B7-4321-879F-BD54BCA6C063}">
      <dgm:prSet/>
      <dgm:spPr/>
      <dgm:t>
        <a:bodyPr/>
        <a:lstStyle/>
        <a:p>
          <a:endParaRPr lang="en-US"/>
        </a:p>
      </dgm:t>
    </dgm:pt>
    <dgm:pt modelId="{3915F11B-F800-4CB0-B36A-358270798679}" type="sibTrans" cxnId="{925F1A95-58B7-4321-879F-BD54BCA6C063}">
      <dgm:prSet/>
      <dgm:spPr/>
      <dgm:t>
        <a:bodyPr/>
        <a:lstStyle/>
        <a:p>
          <a:endParaRPr lang="en-US"/>
        </a:p>
      </dgm:t>
    </dgm:pt>
    <dgm:pt modelId="{BC512AEC-3353-430D-961E-D440CFF95B54}" type="pres">
      <dgm:prSet presAssocID="{BE736982-76E2-4EC4-A430-4472B7E9BC9D}" presName="diagram" presStyleCnt="0">
        <dgm:presLayoutVars>
          <dgm:dir/>
          <dgm:resizeHandles val="exact"/>
        </dgm:presLayoutVars>
      </dgm:prSet>
      <dgm:spPr/>
    </dgm:pt>
    <dgm:pt modelId="{D873638A-D944-46F1-94EC-F13D045D7C15}" type="pres">
      <dgm:prSet presAssocID="{42B2CD8E-4587-4FD0-818A-986655A4FC8D}" presName="node" presStyleLbl="node1" presStyleIdx="0" presStyleCnt="5">
        <dgm:presLayoutVars>
          <dgm:bulletEnabled val="1"/>
        </dgm:presLayoutVars>
      </dgm:prSet>
      <dgm:spPr/>
    </dgm:pt>
    <dgm:pt modelId="{5B9BD66B-B6EB-4FE1-9840-A102ACFCE7EA}" type="pres">
      <dgm:prSet presAssocID="{8E204412-FCEE-4754-9F16-9D3C261EC299}" presName="sibTrans" presStyleCnt="0"/>
      <dgm:spPr/>
    </dgm:pt>
    <dgm:pt modelId="{60B52683-AB0B-486A-B69F-7BEE15EB35B9}" type="pres">
      <dgm:prSet presAssocID="{08B50CE8-A14E-4294-8F8E-A138CE72EF1C}" presName="node" presStyleLbl="node1" presStyleIdx="1" presStyleCnt="5">
        <dgm:presLayoutVars>
          <dgm:bulletEnabled val="1"/>
        </dgm:presLayoutVars>
      </dgm:prSet>
      <dgm:spPr/>
    </dgm:pt>
    <dgm:pt modelId="{507E0ED3-8E31-408D-9987-835525D8CABA}" type="pres">
      <dgm:prSet presAssocID="{30510A94-90CB-47BD-9895-C6C64C985F61}" presName="sibTrans" presStyleCnt="0"/>
      <dgm:spPr/>
    </dgm:pt>
    <dgm:pt modelId="{FE6C9731-141C-4B0E-A8F4-DAAE870351AB}" type="pres">
      <dgm:prSet presAssocID="{4E19F6C3-EBFA-49CF-9ECB-3C1EBA3B500B}" presName="node" presStyleLbl="node1" presStyleIdx="2" presStyleCnt="5" custLinFactNeighborX="-1847" custLinFactNeighborY="1539">
        <dgm:presLayoutVars>
          <dgm:bulletEnabled val="1"/>
        </dgm:presLayoutVars>
      </dgm:prSet>
      <dgm:spPr/>
    </dgm:pt>
    <dgm:pt modelId="{2A59F804-1229-4BD6-9D86-0A2A1AD9C111}" type="pres">
      <dgm:prSet presAssocID="{AFB2B222-58A6-4437-AB7A-504B06672820}" presName="sibTrans" presStyleCnt="0"/>
      <dgm:spPr/>
    </dgm:pt>
    <dgm:pt modelId="{FA03E6A1-B9FD-4F73-AD0C-37399C305A53}" type="pres">
      <dgm:prSet presAssocID="{96BB16D7-BB25-4C52-90D7-2C1B2632897C}" presName="node" presStyleLbl="node1" presStyleIdx="3" presStyleCnt="5" custScaleX="98199" custLinFactNeighborX="-55411" custLinFactNeighborY="-9235">
        <dgm:presLayoutVars>
          <dgm:bulletEnabled val="1"/>
        </dgm:presLayoutVars>
      </dgm:prSet>
      <dgm:spPr/>
    </dgm:pt>
    <dgm:pt modelId="{90AACA6E-F4A4-4088-9FE3-A45246098CAA}" type="pres">
      <dgm:prSet presAssocID="{D59CF76E-5133-43E9-84AF-B683A894B6B7}" presName="sibTrans" presStyleCnt="0"/>
      <dgm:spPr/>
    </dgm:pt>
    <dgm:pt modelId="{D29A6B17-D2CC-48F2-B335-6DFFF0DF8F14}" type="pres">
      <dgm:prSet presAssocID="{D3AE5C10-71B3-4D64-A9FF-8234B90BFF88}" presName="node" presStyleLbl="node1" presStyleIdx="4" presStyleCnt="5" custLinFactNeighborX="52516" custLinFactNeighborY="-9235">
        <dgm:presLayoutVars>
          <dgm:bulletEnabled val="1"/>
        </dgm:presLayoutVars>
      </dgm:prSet>
      <dgm:spPr/>
    </dgm:pt>
  </dgm:ptLst>
  <dgm:cxnLst>
    <dgm:cxn modelId="{B6B9D75B-946A-4334-897D-F16F02D265D2}" srcId="{BE736982-76E2-4EC4-A430-4472B7E9BC9D}" destId="{08B50CE8-A14E-4294-8F8E-A138CE72EF1C}" srcOrd="1" destOrd="0" parTransId="{E93C6B33-1FB3-47AA-93C8-9000A4BB0989}" sibTransId="{30510A94-90CB-47BD-9895-C6C64C985F61}"/>
    <dgm:cxn modelId="{9747D04B-FEA4-49EC-9438-2F33FAE1B67C}" type="presOf" srcId="{4E19F6C3-EBFA-49CF-9ECB-3C1EBA3B500B}" destId="{FE6C9731-141C-4B0E-A8F4-DAAE870351AB}" srcOrd="0" destOrd="0" presId="urn:microsoft.com/office/officeart/2005/8/layout/default"/>
    <dgm:cxn modelId="{0B65174F-29F2-491F-9A86-7E2C6F4602D8}" srcId="{BE736982-76E2-4EC4-A430-4472B7E9BC9D}" destId="{42B2CD8E-4587-4FD0-818A-986655A4FC8D}" srcOrd="0" destOrd="0" parTransId="{D59F96A5-E71F-4F4A-8D58-92FE70E2C5E8}" sibTransId="{8E204412-FCEE-4754-9F16-9D3C261EC299}"/>
    <dgm:cxn modelId="{32953F6F-4CC5-4655-B5B1-DC058B6B1CA2}" type="presOf" srcId="{D3AE5C10-71B3-4D64-A9FF-8234B90BFF88}" destId="{D29A6B17-D2CC-48F2-B335-6DFFF0DF8F14}" srcOrd="0" destOrd="0" presId="urn:microsoft.com/office/officeart/2005/8/layout/default"/>
    <dgm:cxn modelId="{9305C251-C097-48FE-8CB6-9A11F4CC5F53}" type="presOf" srcId="{08B50CE8-A14E-4294-8F8E-A138CE72EF1C}" destId="{60B52683-AB0B-486A-B69F-7BEE15EB35B9}" srcOrd="0" destOrd="0" presId="urn:microsoft.com/office/officeart/2005/8/layout/default"/>
    <dgm:cxn modelId="{8497E253-C803-4F90-A3E2-9E5DEBAA3260}" type="presOf" srcId="{BE736982-76E2-4EC4-A430-4472B7E9BC9D}" destId="{BC512AEC-3353-430D-961E-D440CFF95B54}" srcOrd="0" destOrd="0" presId="urn:microsoft.com/office/officeart/2005/8/layout/default"/>
    <dgm:cxn modelId="{925F1A95-58B7-4321-879F-BD54BCA6C063}" srcId="{BE736982-76E2-4EC4-A430-4472B7E9BC9D}" destId="{D3AE5C10-71B3-4D64-A9FF-8234B90BFF88}" srcOrd="4" destOrd="0" parTransId="{94C35AA6-4D96-4809-8BD3-C86AA7B88013}" sibTransId="{3915F11B-F800-4CB0-B36A-358270798679}"/>
    <dgm:cxn modelId="{0AB1B69C-C15D-4ED5-918B-B0C9DAA17F60}" srcId="{BE736982-76E2-4EC4-A430-4472B7E9BC9D}" destId="{96BB16D7-BB25-4C52-90D7-2C1B2632897C}" srcOrd="3" destOrd="0" parTransId="{B033D28C-0CC5-4D9A-BA88-5790B0247141}" sibTransId="{D59CF76E-5133-43E9-84AF-B683A894B6B7}"/>
    <dgm:cxn modelId="{C277E1AD-5B60-4067-9A38-E0D95A2D2CED}" srcId="{BE736982-76E2-4EC4-A430-4472B7E9BC9D}" destId="{4E19F6C3-EBFA-49CF-9ECB-3C1EBA3B500B}" srcOrd="2" destOrd="0" parTransId="{293475BA-9B98-4B48-AAC3-E3FF5C40E234}" sibTransId="{AFB2B222-58A6-4437-AB7A-504B06672820}"/>
    <dgm:cxn modelId="{B528BEBB-CE1E-46CA-951F-D8C17ED58619}" type="presOf" srcId="{96BB16D7-BB25-4C52-90D7-2C1B2632897C}" destId="{FA03E6A1-B9FD-4F73-AD0C-37399C305A53}" srcOrd="0" destOrd="0" presId="urn:microsoft.com/office/officeart/2005/8/layout/default"/>
    <dgm:cxn modelId="{16BFC7BE-18E4-4AD2-86AA-F50492713E9F}" type="presOf" srcId="{42B2CD8E-4587-4FD0-818A-986655A4FC8D}" destId="{D873638A-D944-46F1-94EC-F13D045D7C15}" srcOrd="0" destOrd="0" presId="urn:microsoft.com/office/officeart/2005/8/layout/default"/>
    <dgm:cxn modelId="{10EEF4E0-C50B-450A-A3C3-8A7ED9D4044D}" type="presParOf" srcId="{BC512AEC-3353-430D-961E-D440CFF95B54}" destId="{D873638A-D944-46F1-94EC-F13D045D7C15}" srcOrd="0" destOrd="0" presId="urn:microsoft.com/office/officeart/2005/8/layout/default"/>
    <dgm:cxn modelId="{4808EACB-5B97-45E2-AB11-8761469116CC}" type="presParOf" srcId="{BC512AEC-3353-430D-961E-D440CFF95B54}" destId="{5B9BD66B-B6EB-4FE1-9840-A102ACFCE7EA}" srcOrd="1" destOrd="0" presId="urn:microsoft.com/office/officeart/2005/8/layout/default"/>
    <dgm:cxn modelId="{E026F788-9E33-41D2-9C72-47E02C3ABCBB}" type="presParOf" srcId="{BC512AEC-3353-430D-961E-D440CFF95B54}" destId="{60B52683-AB0B-486A-B69F-7BEE15EB35B9}" srcOrd="2" destOrd="0" presId="urn:microsoft.com/office/officeart/2005/8/layout/default"/>
    <dgm:cxn modelId="{3747F5F4-F794-4F90-B88D-F814519DF74F}" type="presParOf" srcId="{BC512AEC-3353-430D-961E-D440CFF95B54}" destId="{507E0ED3-8E31-408D-9987-835525D8CABA}" srcOrd="3" destOrd="0" presId="urn:microsoft.com/office/officeart/2005/8/layout/default"/>
    <dgm:cxn modelId="{353DC5E9-5965-4775-9A85-45DB3840814F}" type="presParOf" srcId="{BC512AEC-3353-430D-961E-D440CFF95B54}" destId="{FE6C9731-141C-4B0E-A8F4-DAAE870351AB}" srcOrd="4" destOrd="0" presId="urn:microsoft.com/office/officeart/2005/8/layout/default"/>
    <dgm:cxn modelId="{340AD43E-871A-4B78-9BEA-D7C37A680F48}" type="presParOf" srcId="{BC512AEC-3353-430D-961E-D440CFF95B54}" destId="{2A59F804-1229-4BD6-9D86-0A2A1AD9C111}" srcOrd="5" destOrd="0" presId="urn:microsoft.com/office/officeart/2005/8/layout/default"/>
    <dgm:cxn modelId="{0D6AC00F-AB16-41F3-9CC0-FEE610978BD4}" type="presParOf" srcId="{BC512AEC-3353-430D-961E-D440CFF95B54}" destId="{FA03E6A1-B9FD-4F73-AD0C-37399C305A53}" srcOrd="6" destOrd="0" presId="urn:microsoft.com/office/officeart/2005/8/layout/default"/>
    <dgm:cxn modelId="{A2DFA87B-96DF-4705-9F13-70CEEDC4148F}" type="presParOf" srcId="{BC512AEC-3353-430D-961E-D440CFF95B54}" destId="{90AACA6E-F4A4-4088-9FE3-A45246098CAA}" srcOrd="7" destOrd="0" presId="urn:microsoft.com/office/officeart/2005/8/layout/default"/>
    <dgm:cxn modelId="{D3A125CB-4E3D-4D18-883C-C1BE2C7167B1}" type="presParOf" srcId="{BC512AEC-3353-430D-961E-D440CFF95B54}" destId="{D29A6B17-D2CC-48F2-B335-6DFFF0DF8F1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3638A-D944-46F1-94EC-F13D045D7C15}">
      <dsp:nvSpPr>
        <dsp:cNvPr id="0" name=""/>
        <dsp:cNvSpPr/>
      </dsp:nvSpPr>
      <dsp:spPr>
        <a:xfrm>
          <a:off x="0" y="37711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Simple yet secure</a:t>
          </a:r>
        </a:p>
      </dsp:txBody>
      <dsp:txXfrm>
        <a:off x="0" y="37711"/>
        <a:ext cx="3094136" cy="1856482"/>
      </dsp:txXfrm>
    </dsp:sp>
    <dsp:sp modelId="{60B52683-AB0B-486A-B69F-7BEE15EB35B9}">
      <dsp:nvSpPr>
        <dsp:cNvPr id="0" name=""/>
        <dsp:cNvSpPr/>
      </dsp:nvSpPr>
      <dsp:spPr>
        <a:xfrm>
          <a:off x="3482131" y="173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Easy yet helpful</a:t>
          </a:r>
        </a:p>
      </dsp:txBody>
      <dsp:txXfrm>
        <a:off x="3482131" y="173"/>
        <a:ext cx="3094136" cy="1856482"/>
      </dsp:txXfrm>
    </dsp:sp>
    <dsp:sp modelId="{FE6C9731-141C-4B0E-A8F4-DAAE870351AB}">
      <dsp:nvSpPr>
        <dsp:cNvPr id="0" name=""/>
        <dsp:cNvSpPr/>
      </dsp:nvSpPr>
      <dsp:spPr>
        <a:xfrm>
          <a:off x="6885682" y="173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User friendly yet feature-rich</a:t>
          </a:r>
        </a:p>
      </dsp:txBody>
      <dsp:txXfrm>
        <a:off x="6885682" y="173"/>
        <a:ext cx="3094136" cy="1856482"/>
      </dsp:txXfrm>
    </dsp:sp>
    <dsp:sp modelId="{FA03E6A1-B9FD-4F73-AD0C-37399C305A53}">
      <dsp:nvSpPr>
        <dsp:cNvPr id="0" name=""/>
        <dsp:cNvSpPr/>
      </dsp:nvSpPr>
      <dsp:spPr>
        <a:xfrm>
          <a:off x="1799199" y="2156638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Minimalistic yet efficient</a:t>
          </a:r>
        </a:p>
      </dsp:txBody>
      <dsp:txXfrm>
        <a:off x="1799199" y="2156638"/>
        <a:ext cx="3094136" cy="1856482"/>
      </dsp:txXfrm>
    </dsp:sp>
    <dsp:sp modelId="{D29A6B17-D2CC-48F2-B335-6DFFF0DF8F14}">
      <dsp:nvSpPr>
        <dsp:cNvPr id="0" name=""/>
        <dsp:cNvSpPr/>
      </dsp:nvSpPr>
      <dsp:spPr>
        <a:xfrm>
          <a:off x="5183906" y="2166069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Effortless yet functional</a:t>
          </a:r>
        </a:p>
      </dsp:txBody>
      <dsp:txXfrm>
        <a:off x="5183906" y="2166069"/>
        <a:ext cx="3094136" cy="1856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E3D97-9E1B-4414-818F-C6E807FAB993}">
      <dsp:nvSpPr>
        <dsp:cNvPr id="0" name=""/>
        <dsp:cNvSpPr/>
      </dsp:nvSpPr>
      <dsp:spPr>
        <a:xfrm>
          <a:off x="2422440" y="-29482"/>
          <a:ext cx="4657893" cy="4657893"/>
        </a:xfrm>
        <a:prstGeom prst="circularArrow">
          <a:avLst>
            <a:gd name="adj1" fmla="val 5544"/>
            <a:gd name="adj2" fmla="val 330680"/>
            <a:gd name="adj3" fmla="val 13746594"/>
            <a:gd name="adj4" fmla="val 17403841"/>
            <a:gd name="adj5" fmla="val 5757"/>
          </a:avLst>
        </a:prstGeom>
        <a:solidFill>
          <a:srgbClr val="00B0F0"/>
        </a:solidFill>
        <a:ln>
          <a:solidFill>
            <a:schemeClr val="tx1">
              <a:lumMod val="95000"/>
              <a:lumOff val="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AD7BA-4C0D-402C-BC3B-0F95333A48A2}">
      <dsp:nvSpPr>
        <dsp:cNvPr id="0" name=""/>
        <dsp:cNvSpPr/>
      </dsp:nvSpPr>
      <dsp:spPr>
        <a:xfrm>
          <a:off x="3647061" y="1497"/>
          <a:ext cx="2208652" cy="11043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text file containing business information</a:t>
          </a:r>
        </a:p>
      </dsp:txBody>
      <dsp:txXfrm>
        <a:off x="3700970" y="55406"/>
        <a:ext cx="2100834" cy="996508"/>
      </dsp:txXfrm>
    </dsp:sp>
    <dsp:sp modelId="{7758A960-641D-4E29-B0BF-D275BEE0A553}">
      <dsp:nvSpPr>
        <dsp:cNvPr id="0" name=""/>
        <dsp:cNvSpPr/>
      </dsp:nvSpPr>
      <dsp:spPr>
        <a:xfrm>
          <a:off x="5536152" y="1374002"/>
          <a:ext cx="2208652" cy="1104326"/>
        </a:xfrm>
        <a:prstGeom prst="roundRect">
          <a:avLst/>
        </a:prstGeom>
        <a:solidFill>
          <a:schemeClr val="accent2">
            <a:hueOff val="810023"/>
            <a:satOff val="113"/>
            <a:lumOff val="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Taking input from the user </a:t>
          </a:r>
        </a:p>
      </dsp:txBody>
      <dsp:txXfrm>
        <a:off x="5590061" y="1427911"/>
        <a:ext cx="2100834" cy="996508"/>
      </dsp:txXfrm>
    </dsp:sp>
    <dsp:sp modelId="{D119B671-344D-47DF-8A03-20565E981CA6}">
      <dsp:nvSpPr>
        <dsp:cNvPr id="0" name=""/>
        <dsp:cNvSpPr/>
      </dsp:nvSpPr>
      <dsp:spPr>
        <a:xfrm>
          <a:off x="5228922" y="3051830"/>
          <a:ext cx="2208652" cy="1104326"/>
        </a:xfrm>
        <a:prstGeom prst="roundRec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Giving the user his desired output</a:t>
          </a:r>
        </a:p>
      </dsp:txBody>
      <dsp:txXfrm>
        <a:off x="5282831" y="3105739"/>
        <a:ext cx="2100834" cy="996508"/>
      </dsp:txXfrm>
    </dsp:sp>
    <dsp:sp modelId="{757823FC-CDAE-4412-B3C7-E2DE90789627}">
      <dsp:nvSpPr>
        <dsp:cNvPr id="0" name=""/>
        <dsp:cNvSpPr/>
      </dsp:nvSpPr>
      <dsp:spPr>
        <a:xfrm>
          <a:off x="1993780" y="3023267"/>
          <a:ext cx="2208652" cy="1104326"/>
        </a:xfrm>
        <a:prstGeom prst="roundRect">
          <a:avLst/>
        </a:prstGeom>
        <a:solidFill>
          <a:schemeClr val="accent2">
            <a:hueOff val="2430068"/>
            <a:satOff val="338"/>
            <a:lumOff val="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Adjusting the information according to users usage</a:t>
          </a:r>
        </a:p>
      </dsp:txBody>
      <dsp:txXfrm>
        <a:off x="2047689" y="3077176"/>
        <a:ext cx="2100834" cy="996508"/>
      </dsp:txXfrm>
    </dsp:sp>
    <dsp:sp modelId="{961B0DA2-B27E-4271-8F29-EF3C26E3E177}">
      <dsp:nvSpPr>
        <dsp:cNvPr id="0" name=""/>
        <dsp:cNvSpPr/>
      </dsp:nvSpPr>
      <dsp:spPr>
        <a:xfrm>
          <a:off x="1757969" y="1374002"/>
          <a:ext cx="2208652" cy="1104326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Rearranging the data according to users update</a:t>
          </a:r>
        </a:p>
      </dsp:txBody>
      <dsp:txXfrm>
        <a:off x="1811878" y="1427911"/>
        <a:ext cx="2100834" cy="9965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3638A-D944-46F1-94EC-F13D045D7C15}">
      <dsp:nvSpPr>
        <dsp:cNvPr id="0" name=""/>
        <dsp:cNvSpPr/>
      </dsp:nvSpPr>
      <dsp:spPr>
        <a:xfrm>
          <a:off x="78581" y="173"/>
          <a:ext cx="3094136" cy="18564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Any simple business</a:t>
          </a:r>
        </a:p>
      </dsp:txBody>
      <dsp:txXfrm>
        <a:off x="78581" y="173"/>
        <a:ext cx="3094136" cy="1856482"/>
      </dsp:txXfrm>
    </dsp:sp>
    <dsp:sp modelId="{60B52683-AB0B-486A-B69F-7BEE15EB35B9}">
      <dsp:nvSpPr>
        <dsp:cNvPr id="0" name=""/>
        <dsp:cNvSpPr/>
      </dsp:nvSpPr>
      <dsp:spPr>
        <a:xfrm>
          <a:off x="3482131" y="173"/>
          <a:ext cx="3094136" cy="18564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Any record keeping</a:t>
          </a:r>
        </a:p>
      </dsp:txBody>
      <dsp:txXfrm>
        <a:off x="3482131" y="173"/>
        <a:ext cx="3094136" cy="1856482"/>
      </dsp:txXfrm>
    </dsp:sp>
    <dsp:sp modelId="{FE6C9731-141C-4B0E-A8F4-DAAE870351AB}">
      <dsp:nvSpPr>
        <dsp:cNvPr id="0" name=""/>
        <dsp:cNvSpPr/>
      </dsp:nvSpPr>
      <dsp:spPr>
        <a:xfrm>
          <a:off x="6828533" y="28744"/>
          <a:ext cx="3094136" cy="18564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Audit trail maintenance</a:t>
          </a:r>
        </a:p>
      </dsp:txBody>
      <dsp:txXfrm>
        <a:off x="6828533" y="28744"/>
        <a:ext cx="3094136" cy="1856482"/>
      </dsp:txXfrm>
    </dsp:sp>
    <dsp:sp modelId="{FA03E6A1-B9FD-4F73-AD0C-37399C305A53}">
      <dsp:nvSpPr>
        <dsp:cNvPr id="0" name=""/>
        <dsp:cNvSpPr/>
      </dsp:nvSpPr>
      <dsp:spPr>
        <a:xfrm>
          <a:off x="93727" y="1994623"/>
          <a:ext cx="3038411" cy="18564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Inventory tracking</a:t>
          </a:r>
        </a:p>
      </dsp:txBody>
      <dsp:txXfrm>
        <a:off x="93727" y="1994623"/>
        <a:ext cx="3038411" cy="1856482"/>
      </dsp:txXfrm>
    </dsp:sp>
    <dsp:sp modelId="{D29A6B17-D2CC-48F2-B335-6DFFF0DF8F14}">
      <dsp:nvSpPr>
        <dsp:cNvPr id="0" name=""/>
        <dsp:cNvSpPr/>
      </dsp:nvSpPr>
      <dsp:spPr>
        <a:xfrm>
          <a:off x="6780960" y="1994623"/>
          <a:ext cx="3094136" cy="185648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Log maintenance</a:t>
          </a:r>
        </a:p>
      </dsp:txBody>
      <dsp:txXfrm>
        <a:off x="6780960" y="1994623"/>
        <a:ext cx="3094136" cy="1856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94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6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91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436000" y="270200"/>
            <a:ext cx="11320000" cy="631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960000" y="1402465"/>
            <a:ext cx="10272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alphaLcPeriod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romanLcPeriod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arabicPeriod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alphaLcPeriod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romanLcPeriod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arabicPeriod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alphaLcPeriod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AutoNum type="romanLcPeriod"/>
              <a:defRPr sz="2133"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rot="-5400000">
            <a:off x="10615038" y="1689724"/>
            <a:ext cx="2263031" cy="325600"/>
            <a:chOff x="7293178" y="4774434"/>
            <a:chExt cx="1697273" cy="244200"/>
          </a:xfrm>
        </p:grpSpPr>
        <p:sp>
          <p:nvSpPr>
            <p:cNvPr id="36" name="Google Shape;36;p4"/>
            <p:cNvSpPr/>
            <p:nvPr/>
          </p:nvSpPr>
          <p:spPr>
            <a:xfrm rot="5400000">
              <a:off x="8168352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4"/>
            <p:cNvSpPr/>
            <p:nvPr/>
          </p:nvSpPr>
          <p:spPr>
            <a:xfrm rot="5400000">
              <a:off x="8465627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4"/>
            <p:cNvSpPr/>
            <p:nvPr/>
          </p:nvSpPr>
          <p:spPr>
            <a:xfrm rot="5400000">
              <a:off x="8762901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4"/>
            <p:cNvSpPr/>
            <p:nvPr/>
          </p:nvSpPr>
          <p:spPr>
            <a:xfrm rot="5400000">
              <a:off x="7276528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4"/>
            <p:cNvSpPr/>
            <p:nvPr/>
          </p:nvSpPr>
          <p:spPr>
            <a:xfrm rot="5400000">
              <a:off x="7573803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4"/>
            <p:cNvSpPr/>
            <p:nvPr/>
          </p:nvSpPr>
          <p:spPr>
            <a:xfrm rot="5400000">
              <a:off x="7871077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" name="Google Shape;42;p4"/>
          <p:cNvGrpSpPr/>
          <p:nvPr/>
        </p:nvGrpSpPr>
        <p:grpSpPr>
          <a:xfrm>
            <a:off x="949405" y="6435275"/>
            <a:ext cx="2263031" cy="325600"/>
            <a:chOff x="7293178" y="4774434"/>
            <a:chExt cx="1697273" cy="244200"/>
          </a:xfrm>
        </p:grpSpPr>
        <p:sp>
          <p:nvSpPr>
            <p:cNvPr id="43" name="Google Shape;43;p4"/>
            <p:cNvSpPr/>
            <p:nvPr/>
          </p:nvSpPr>
          <p:spPr>
            <a:xfrm rot="5400000">
              <a:off x="8168352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rot="5400000">
              <a:off x="8465627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4"/>
            <p:cNvSpPr/>
            <p:nvPr/>
          </p:nvSpPr>
          <p:spPr>
            <a:xfrm rot="5400000">
              <a:off x="8762901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7276528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4"/>
            <p:cNvSpPr/>
            <p:nvPr/>
          </p:nvSpPr>
          <p:spPr>
            <a:xfrm rot="5400000">
              <a:off x="7573803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4"/>
            <p:cNvSpPr/>
            <p:nvPr/>
          </p:nvSpPr>
          <p:spPr>
            <a:xfrm rot="5400000">
              <a:off x="7871077" y="4791084"/>
              <a:ext cx="244200" cy="210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5182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74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56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7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7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2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5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069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63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60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966516" y="1481409"/>
            <a:ext cx="953031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our</a:t>
            </a:r>
            <a:r>
              <a:rPr lang="en-US" sz="2400" spc="-1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e</a:t>
            </a:r>
            <a:r>
              <a:rPr lang="en-US" sz="2400" spc="-76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 </a:t>
            </a:r>
            <a:r>
              <a:rPr lang="en-US" sz="2400" spc="-3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Title: Computer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 Fundamentals and Programming</a:t>
            </a:r>
          </a:p>
          <a:p>
            <a:pPr algn="ctr"/>
            <a:endParaRPr lang="en-US" sz="2400" spc="-10" dirty="0">
              <a:solidFill>
                <a:schemeClr val="tx1">
                  <a:lumMod val="65000"/>
                  <a:lumOff val="35000"/>
                </a:schemeClr>
              </a:solidFill>
              <a:latin typeface="Rockwell" panose="02060603020205020403" pitchFamily="18" charset="0"/>
              <a:cs typeface="Constantia" panose="02030602050306030303"/>
            </a:endParaRPr>
          </a:p>
          <a:p>
            <a:pPr algn="ctr"/>
            <a:r>
              <a:rPr lang="en-US" sz="2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C</a:t>
            </a:r>
            <a:r>
              <a:rPr lang="en-US" sz="2400" spc="-1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ourse</a:t>
            </a:r>
            <a:r>
              <a:rPr lang="en-US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 </a:t>
            </a:r>
            <a:r>
              <a:rPr lang="en-US" sz="24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N</a:t>
            </a:r>
            <a:r>
              <a:rPr lang="en-US" sz="2400" spc="-1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o:</a:t>
            </a:r>
            <a:r>
              <a:rPr lang="en-US" sz="2400" spc="-3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 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E</a:t>
            </a:r>
            <a:r>
              <a:rPr lang="en-US" sz="24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 </a:t>
            </a:r>
            <a:r>
              <a:rPr lang="en-US" sz="2400" spc="-3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cs typeface="Constantia" panose="02030602050306030303"/>
              </a:rPr>
              <a:t>1222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FA0B81-0DB7-02CA-5334-15E65D1BC83F}"/>
              </a:ext>
            </a:extLst>
          </p:cNvPr>
          <p:cNvSpPr txBox="1"/>
          <p:nvPr/>
        </p:nvSpPr>
        <p:spPr>
          <a:xfrm>
            <a:off x="558801" y="403860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19" name="TextBox 11"/>
          <p:cNvSpPr txBox="1"/>
          <p:nvPr/>
        </p:nvSpPr>
        <p:spPr>
          <a:xfrm>
            <a:off x="410424" y="3246435"/>
            <a:ext cx="10980666" cy="3200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Ahnaf Tahmid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2203088</a:t>
            </a:r>
          </a:p>
          <a:p>
            <a:pPr algn="ctr"/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GB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Mehedi Hasan Jihan</a:t>
            </a:r>
          </a:p>
          <a:p>
            <a:pPr algn="ctr"/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</a:t>
            </a:r>
            <a:r>
              <a:rPr lang="en-GB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2203089</a:t>
            </a:r>
          </a:p>
          <a:p>
            <a:pPr algn="ctr"/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GB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Sanjid Hasan</a:t>
            </a:r>
          </a:p>
          <a:p>
            <a:pPr algn="ctr"/>
            <a:r>
              <a:rPr lang="en-GB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</a:t>
            </a:r>
            <a:r>
              <a:rPr lang="en-GB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2203090</a:t>
            </a:r>
          </a:p>
          <a:p>
            <a:pPr algn="ctr"/>
            <a:endParaRPr lang="en-GB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B6D16-8348-CAD5-F80A-FC088DB73748}"/>
              </a:ext>
            </a:extLst>
          </p:cNvPr>
          <p:cNvSpPr txBox="1"/>
          <p:nvPr/>
        </p:nvSpPr>
        <p:spPr>
          <a:xfrm>
            <a:off x="2752786" y="5845282"/>
            <a:ext cx="6795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Department of Electrical And Electronic Engineering 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        Khulna University Of Engineering And Technology , Khulna </a:t>
            </a:r>
          </a:p>
          <a:p>
            <a:endParaRPr lang="en-US" dirty="0"/>
          </a:p>
        </p:txBody>
      </p:sp>
      <p:pic>
        <p:nvPicPr>
          <p:cNvPr id="3" name="Picture 2" descr="KUET | Khulna University of Engineering &amp; Technology">
            <a:extLst>
              <a:ext uri="{FF2B5EF4-FFF2-40B4-BE49-F238E27FC236}">
                <a16:creationId xmlns:a16="http://schemas.microsoft.com/office/drawing/2014/main" id="{2D9840F5-64F5-200A-0E8C-D0226372F2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990" y="5838290"/>
            <a:ext cx="644120" cy="7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476336C-EFF6-B7C4-8BBF-6ECB81988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1" y="446673"/>
            <a:ext cx="11043999" cy="704272"/>
          </a:xfrm>
        </p:spPr>
        <p:txBody>
          <a:bodyPr anchor="t">
            <a:noAutofit/>
          </a:bodyPr>
          <a:lstStyle/>
          <a:p>
            <a:r>
              <a:rPr lang="en-GB" sz="3200" b="1" dirty="0">
                <a:solidFill>
                  <a:schemeClr val="accent1"/>
                </a:solidFill>
                <a:latin typeface="Georgia" panose="02040502050405020303" pitchFamily="18" charset="0"/>
              </a:rPr>
              <a:t>     </a:t>
            </a:r>
            <a:r>
              <a:rPr lang="en-GB" sz="3200" b="1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Smartbuy: A product order Management system</a:t>
            </a:r>
            <a:br>
              <a:rPr lang="en-GB" sz="3200" b="1" dirty="0">
                <a:solidFill>
                  <a:srgbClr val="3C1C06"/>
                </a:solidFill>
                <a:latin typeface="Arial Rounded MT Bold" panose="020F0704030504030204" pitchFamily="34" charset="0"/>
              </a:rPr>
            </a:br>
            <a:br>
              <a:rPr lang="en-US" sz="3200" b="1" kern="1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b="1" kern="1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br>
              <a:rPr lang="en-US" sz="3200" b="1" kern="100" dirty="0">
                <a:solidFill>
                  <a:srgbClr val="231076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667FD-6085-62FC-DABC-16AE211DCA84}"/>
              </a:ext>
            </a:extLst>
          </p:cNvPr>
          <p:cNvGrpSpPr/>
          <p:nvPr/>
        </p:nvGrpSpPr>
        <p:grpSpPr>
          <a:xfrm>
            <a:off x="651166" y="1125507"/>
            <a:ext cx="10748045" cy="101464"/>
            <a:chOff x="304800" y="1790700"/>
            <a:chExt cx="17678400" cy="217498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4E4EB7B4-18A1-0E51-5834-28EFF2CDC382}"/>
                </a:ext>
              </a:extLst>
            </p:cNvPr>
            <p:cNvGrpSpPr/>
            <p:nvPr/>
          </p:nvGrpSpPr>
          <p:grpSpPr>
            <a:xfrm>
              <a:off x="304800" y="1805691"/>
              <a:ext cx="6019800" cy="202507"/>
              <a:chOff x="0" y="0"/>
              <a:chExt cx="5542935" cy="643472"/>
            </a:xfrm>
            <a:solidFill>
              <a:srgbClr val="231076"/>
            </a:solidFill>
          </p:grpSpPr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2764C0C5-368D-7F90-8A89-E32880189CFC}"/>
                  </a:ext>
                </a:extLst>
              </p:cNvPr>
              <p:cNvSpPr/>
              <p:nvPr/>
            </p:nvSpPr>
            <p:spPr>
              <a:xfrm>
                <a:off x="0" y="0"/>
                <a:ext cx="5542935" cy="643472"/>
              </a:xfrm>
              <a:custGeom>
                <a:avLst/>
                <a:gdLst/>
                <a:ahLst/>
                <a:cxnLst/>
                <a:rect l="l" t="t" r="r" b="b"/>
                <a:pathLst>
                  <a:path w="5542935" h="643472">
                    <a:moveTo>
                      <a:pt x="0" y="0"/>
                    </a:moveTo>
                    <a:lnTo>
                      <a:pt x="5542935" y="0"/>
                    </a:lnTo>
                    <a:lnTo>
                      <a:pt x="5542935" y="643472"/>
                    </a:lnTo>
                    <a:lnTo>
                      <a:pt x="0" y="643472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4">
                <a:extLst>
                  <a:ext uri="{FF2B5EF4-FFF2-40B4-BE49-F238E27FC236}">
                    <a16:creationId xmlns:a16="http://schemas.microsoft.com/office/drawing/2014/main" id="{1C664592-FB65-886E-5BBF-B7687920C4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542935" cy="69109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9B7BA8D0-5757-4F32-6904-02D8CD7BBE90}"/>
                </a:ext>
              </a:extLst>
            </p:cNvPr>
            <p:cNvSpPr/>
            <p:nvPr/>
          </p:nvSpPr>
          <p:spPr>
            <a:xfrm>
              <a:off x="6553201" y="1805691"/>
              <a:ext cx="6218976" cy="202504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C5F3203A-6668-9EDB-7289-5AF04893432D}"/>
                </a:ext>
              </a:extLst>
            </p:cNvPr>
            <p:cNvSpPr txBox="1"/>
            <p:nvPr/>
          </p:nvSpPr>
          <p:spPr>
            <a:xfrm>
              <a:off x="13000778" y="1790700"/>
              <a:ext cx="4982422" cy="2174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D052E4-56CA-519D-8458-D9BBC1090628}"/>
              </a:ext>
            </a:extLst>
          </p:cNvPr>
          <p:cNvGrpSpPr/>
          <p:nvPr/>
        </p:nvGrpSpPr>
        <p:grpSpPr>
          <a:xfrm>
            <a:off x="3556000" y="5736829"/>
            <a:ext cx="5232400" cy="101463"/>
            <a:chOff x="304800" y="1790700"/>
            <a:chExt cx="17678400" cy="217498"/>
          </a:xfrm>
        </p:grpSpPr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1B91B93E-42AD-2028-B38B-D5F71D8A8DAC}"/>
                </a:ext>
              </a:extLst>
            </p:cNvPr>
            <p:cNvGrpSpPr/>
            <p:nvPr/>
          </p:nvGrpSpPr>
          <p:grpSpPr>
            <a:xfrm>
              <a:off x="304800" y="1805691"/>
              <a:ext cx="6019800" cy="202507"/>
              <a:chOff x="0" y="0"/>
              <a:chExt cx="5542935" cy="643472"/>
            </a:xfrm>
            <a:solidFill>
              <a:srgbClr val="231076"/>
            </a:solidFill>
          </p:grpSpPr>
          <p:sp>
            <p:nvSpPr>
              <p:cNvPr id="20" name="Freeform 3">
                <a:extLst>
                  <a:ext uri="{FF2B5EF4-FFF2-40B4-BE49-F238E27FC236}">
                    <a16:creationId xmlns:a16="http://schemas.microsoft.com/office/drawing/2014/main" id="{A1F280FA-43CA-2FC2-52FE-F2E19822182C}"/>
                  </a:ext>
                </a:extLst>
              </p:cNvPr>
              <p:cNvSpPr/>
              <p:nvPr/>
            </p:nvSpPr>
            <p:spPr>
              <a:xfrm>
                <a:off x="0" y="0"/>
                <a:ext cx="5542935" cy="643472"/>
              </a:xfrm>
              <a:custGeom>
                <a:avLst/>
                <a:gdLst/>
                <a:ahLst/>
                <a:cxnLst/>
                <a:rect l="l" t="t" r="r" b="b"/>
                <a:pathLst>
                  <a:path w="5542935" h="643472">
                    <a:moveTo>
                      <a:pt x="0" y="0"/>
                    </a:moveTo>
                    <a:lnTo>
                      <a:pt x="5542935" y="0"/>
                    </a:lnTo>
                    <a:lnTo>
                      <a:pt x="5542935" y="643472"/>
                    </a:lnTo>
                    <a:lnTo>
                      <a:pt x="0" y="643472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013551C4-FAD8-40DD-ABFB-FA959DCEED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542935" cy="69109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E9149495-296C-6494-A5B0-352B9F571C69}"/>
                </a:ext>
              </a:extLst>
            </p:cNvPr>
            <p:cNvSpPr/>
            <p:nvPr/>
          </p:nvSpPr>
          <p:spPr>
            <a:xfrm>
              <a:off x="6553201" y="1805691"/>
              <a:ext cx="6218976" cy="202504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979E5DD3-D5A3-4658-9AA0-7DBEC6164DCD}"/>
                </a:ext>
              </a:extLst>
            </p:cNvPr>
            <p:cNvSpPr txBox="1"/>
            <p:nvPr/>
          </p:nvSpPr>
          <p:spPr>
            <a:xfrm>
              <a:off x="13000778" y="1790700"/>
              <a:ext cx="4982422" cy="2174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0046B17-2F64-81BF-5933-EB1296974BFC}"/>
              </a:ext>
            </a:extLst>
          </p:cNvPr>
          <p:cNvGrpSpPr/>
          <p:nvPr/>
        </p:nvGrpSpPr>
        <p:grpSpPr>
          <a:xfrm>
            <a:off x="651166" y="2924700"/>
            <a:ext cx="10748045" cy="101464"/>
            <a:chOff x="304800" y="1790700"/>
            <a:chExt cx="17678400" cy="217498"/>
          </a:xfrm>
        </p:grpSpPr>
        <p:grpSp>
          <p:nvGrpSpPr>
            <p:cNvPr id="43" name="Group 2">
              <a:extLst>
                <a:ext uri="{FF2B5EF4-FFF2-40B4-BE49-F238E27FC236}">
                  <a16:creationId xmlns:a16="http://schemas.microsoft.com/office/drawing/2014/main" id="{3BAB9FB1-71D7-2AE1-C18B-D6C2E7104703}"/>
                </a:ext>
              </a:extLst>
            </p:cNvPr>
            <p:cNvGrpSpPr/>
            <p:nvPr/>
          </p:nvGrpSpPr>
          <p:grpSpPr>
            <a:xfrm>
              <a:off x="304800" y="1805691"/>
              <a:ext cx="6019800" cy="202507"/>
              <a:chOff x="0" y="0"/>
              <a:chExt cx="5542935" cy="643472"/>
            </a:xfrm>
            <a:solidFill>
              <a:srgbClr val="231076"/>
            </a:solidFill>
          </p:grpSpPr>
          <p:sp>
            <p:nvSpPr>
              <p:cNvPr id="46" name="Freeform 3">
                <a:extLst>
                  <a:ext uri="{FF2B5EF4-FFF2-40B4-BE49-F238E27FC236}">
                    <a16:creationId xmlns:a16="http://schemas.microsoft.com/office/drawing/2014/main" id="{D49CA87A-4533-F1B5-9388-5829C5244FE3}"/>
                  </a:ext>
                </a:extLst>
              </p:cNvPr>
              <p:cNvSpPr/>
              <p:nvPr/>
            </p:nvSpPr>
            <p:spPr>
              <a:xfrm>
                <a:off x="0" y="0"/>
                <a:ext cx="5542935" cy="643472"/>
              </a:xfrm>
              <a:custGeom>
                <a:avLst/>
                <a:gdLst/>
                <a:ahLst/>
                <a:cxnLst/>
                <a:rect l="l" t="t" r="r" b="b"/>
                <a:pathLst>
                  <a:path w="5542935" h="643472">
                    <a:moveTo>
                      <a:pt x="0" y="0"/>
                    </a:moveTo>
                    <a:lnTo>
                      <a:pt x="5542935" y="0"/>
                    </a:lnTo>
                    <a:lnTo>
                      <a:pt x="5542935" y="643472"/>
                    </a:lnTo>
                    <a:lnTo>
                      <a:pt x="0" y="643472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">
                <a:extLst>
                  <a:ext uri="{FF2B5EF4-FFF2-40B4-BE49-F238E27FC236}">
                    <a16:creationId xmlns:a16="http://schemas.microsoft.com/office/drawing/2014/main" id="{72804BDE-F85E-92CF-3D71-80C9ED0A887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542935" cy="69109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spcBef>
                    <a:spcPct val="0"/>
                  </a:spcBef>
                </a:pPr>
                <a:endParaRPr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4" name="Freeform 3">
              <a:extLst>
                <a:ext uri="{FF2B5EF4-FFF2-40B4-BE49-F238E27FC236}">
                  <a16:creationId xmlns:a16="http://schemas.microsoft.com/office/drawing/2014/main" id="{D955D9F7-5FD6-281A-F5E9-B668B495A3CD}"/>
                </a:ext>
              </a:extLst>
            </p:cNvPr>
            <p:cNvSpPr/>
            <p:nvPr/>
          </p:nvSpPr>
          <p:spPr>
            <a:xfrm>
              <a:off x="6553201" y="1805691"/>
              <a:ext cx="6218976" cy="202504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">
              <a:extLst>
                <a:ext uri="{FF2B5EF4-FFF2-40B4-BE49-F238E27FC236}">
                  <a16:creationId xmlns:a16="http://schemas.microsoft.com/office/drawing/2014/main" id="{B00E2F72-FBB1-DB27-5997-20A4AB05C35D}"/>
                </a:ext>
              </a:extLst>
            </p:cNvPr>
            <p:cNvSpPr txBox="1"/>
            <p:nvPr/>
          </p:nvSpPr>
          <p:spPr>
            <a:xfrm>
              <a:off x="13000778" y="1790700"/>
              <a:ext cx="4982422" cy="2174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54" name="Freeform 4">
            <a:extLst>
              <a:ext uri="{FF2B5EF4-FFF2-40B4-BE49-F238E27FC236}">
                <a16:creationId xmlns:a16="http://schemas.microsoft.com/office/drawing/2014/main" id="{A7C0A842-2140-7697-5925-C455B535D6A4}"/>
              </a:ext>
            </a:extLst>
          </p:cNvPr>
          <p:cNvSpPr/>
          <p:nvPr/>
        </p:nvSpPr>
        <p:spPr>
          <a:xfrm rot="2035253">
            <a:off x="9580306" y="2079158"/>
            <a:ext cx="5223385" cy="7292683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32B3A21D-70FA-D365-F4F9-F769D5A2C905}"/>
              </a:ext>
            </a:extLst>
          </p:cNvPr>
          <p:cNvSpPr/>
          <p:nvPr/>
        </p:nvSpPr>
        <p:spPr>
          <a:xfrm>
            <a:off x="10496828" y="5431625"/>
            <a:ext cx="1284749" cy="13716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2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12C43E38-8419-C701-4F9A-4E1AF7E8795A}"/>
              </a:ext>
            </a:extLst>
          </p:cNvPr>
          <p:cNvSpPr/>
          <p:nvPr/>
        </p:nvSpPr>
        <p:spPr>
          <a:xfrm rot="5206265">
            <a:off x="276210" y="5114209"/>
            <a:ext cx="1284749" cy="13716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2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2812BEFC-3698-4FEA-69B6-3D9194D18C94}"/>
              </a:ext>
            </a:extLst>
          </p:cNvPr>
          <p:cNvSpPr/>
          <p:nvPr/>
        </p:nvSpPr>
        <p:spPr>
          <a:xfrm>
            <a:off x="715489" y="3841425"/>
            <a:ext cx="1024547" cy="1058327"/>
          </a:xfrm>
          <a:custGeom>
            <a:avLst/>
            <a:gdLst/>
            <a:ahLst/>
            <a:cxnLst/>
            <a:rect l="l" t="t" r="r" b="b"/>
            <a:pathLst>
              <a:path w="4278147" h="4114800">
                <a:moveTo>
                  <a:pt x="0" y="0"/>
                </a:moveTo>
                <a:lnTo>
                  <a:pt x="4278147" y="0"/>
                </a:lnTo>
                <a:lnTo>
                  <a:pt x="42781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64" name="Freeform 3">
            <a:extLst>
              <a:ext uri="{FF2B5EF4-FFF2-40B4-BE49-F238E27FC236}">
                <a16:creationId xmlns:a16="http://schemas.microsoft.com/office/drawing/2014/main" id="{41229EA9-5017-1D8D-D231-7EEAD37E4971}"/>
              </a:ext>
            </a:extLst>
          </p:cNvPr>
          <p:cNvSpPr/>
          <p:nvPr/>
        </p:nvSpPr>
        <p:spPr>
          <a:xfrm rot="3137748">
            <a:off x="2328329" y="4421535"/>
            <a:ext cx="1572444" cy="1110988"/>
          </a:xfrm>
          <a:custGeom>
            <a:avLst/>
            <a:gdLst/>
            <a:ahLst/>
            <a:cxnLst/>
            <a:rect l="l" t="t" r="r" b="b"/>
            <a:pathLst>
              <a:path w="6393051" h="4114800">
                <a:moveTo>
                  <a:pt x="0" y="0"/>
                </a:moveTo>
                <a:lnTo>
                  <a:pt x="6393050" y="0"/>
                </a:lnTo>
                <a:lnTo>
                  <a:pt x="63930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3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44E28871-47A5-3DD9-3AAC-2FBCF8DBE884}"/>
              </a:ext>
            </a:extLst>
          </p:cNvPr>
          <p:cNvSpPr/>
          <p:nvPr/>
        </p:nvSpPr>
        <p:spPr>
          <a:xfrm rot="3137748">
            <a:off x="8266629" y="2829213"/>
            <a:ext cx="377998" cy="428619"/>
          </a:xfrm>
          <a:custGeom>
            <a:avLst/>
            <a:gdLst/>
            <a:ahLst/>
            <a:cxnLst/>
            <a:rect l="l" t="t" r="r" b="b"/>
            <a:pathLst>
              <a:path w="4278147" h="4114800">
                <a:moveTo>
                  <a:pt x="0" y="0"/>
                </a:moveTo>
                <a:lnTo>
                  <a:pt x="4278147" y="0"/>
                </a:lnTo>
                <a:lnTo>
                  <a:pt x="42781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A63E21A2-9ABB-59FC-BC69-367AF7A2E646}"/>
              </a:ext>
            </a:extLst>
          </p:cNvPr>
          <p:cNvSpPr/>
          <p:nvPr/>
        </p:nvSpPr>
        <p:spPr>
          <a:xfrm rot="3137748">
            <a:off x="8260626" y="7972241"/>
            <a:ext cx="473998" cy="555494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2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A983-BE3F-4913-BBBA-92D3AE58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603"/>
            <a:ext cx="11155680" cy="75638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Viewing transaction history easily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1E968E-5572-465E-B3FC-7C4A52F7D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57288"/>
            <a:ext cx="6096000" cy="51863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713D0-7E29-43DE-BE42-492E7B5D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7288"/>
            <a:ext cx="6096000" cy="51724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5871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CB80-FCF7-40E5-A578-14EA0B946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9926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Easy data manipulation by users demand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A02733-7015-4EC1-83C0-25F7A8940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0150" y="1846263"/>
            <a:ext cx="9955530" cy="446881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0999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F9CF913-7718-45E8-A5B3-D34CEBF5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173" y="3390894"/>
            <a:ext cx="4782217" cy="2476846"/>
          </a:xfrm>
          <a:prstGeom prst="rect">
            <a:avLst/>
          </a:prstGeom>
        </p:spPr>
      </p:pic>
      <p:sp>
        <p:nvSpPr>
          <p:cNvPr id="258" name="Google Shape;258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dirty="0">
                <a:solidFill>
                  <a:srgbClr val="FF0000"/>
                </a:solidFill>
              </a:rPr>
              <a:t>User can also manipulate data by making a little change in products.txt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60" name="Google Shape;260;p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</a:rPr>
              <a:t>9/8/2024</a:t>
            </a:r>
            <a:endParaRPr dirty="0"/>
          </a:p>
        </p:txBody>
      </p:sp>
      <p:sp>
        <p:nvSpPr>
          <p:cNvPr id="261" name="Google Shape;261;p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              </a:t>
            </a:r>
            <a:endParaRPr dirty="0"/>
          </a:p>
        </p:txBody>
      </p:sp>
      <p:sp>
        <p:nvSpPr>
          <p:cNvPr id="262" name="Google Shape;262;p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C740CB-06A5-41C0-84AA-F63DE87A0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3429000"/>
            <a:ext cx="4515480" cy="24387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11CC7C-1479-49D9-AAD5-5FF832C49C12}"/>
              </a:ext>
            </a:extLst>
          </p:cNvPr>
          <p:cNvSpPr txBox="1"/>
          <p:nvPr/>
        </p:nvSpPr>
        <p:spPr>
          <a:xfrm flipH="1">
            <a:off x="993458" y="2844225"/>
            <a:ext cx="2026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Before: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76860-C933-48FE-A4A8-AC2D433F7701}"/>
              </a:ext>
            </a:extLst>
          </p:cNvPr>
          <p:cNvSpPr txBox="1"/>
          <p:nvPr/>
        </p:nvSpPr>
        <p:spPr>
          <a:xfrm>
            <a:off x="6565249" y="2844224"/>
            <a:ext cx="126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After: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D200CF-4D35-46CA-B858-FD7AEB099E16}"/>
              </a:ext>
            </a:extLst>
          </p:cNvPr>
          <p:cNvSpPr/>
          <p:nvPr/>
        </p:nvSpPr>
        <p:spPr>
          <a:xfrm>
            <a:off x="8703790" y="4366080"/>
            <a:ext cx="624829" cy="402066"/>
          </a:xfrm>
          <a:prstGeom prst="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54020-B698-4CED-900B-442AEA95D420}"/>
              </a:ext>
            </a:extLst>
          </p:cNvPr>
          <p:cNvSpPr/>
          <p:nvPr/>
        </p:nvSpPr>
        <p:spPr>
          <a:xfrm>
            <a:off x="7719363" y="4768146"/>
            <a:ext cx="1266918" cy="402066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16" grpId="0"/>
      <p:bldP spid="19" grpId="0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24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dirty="0">
                <a:solidFill>
                  <a:srgbClr val="FF0000"/>
                </a:solidFill>
              </a:rPr>
              <a:t>Thus the stock and price was easily updated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69" name="Google Shape;269;p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</a:rPr>
              <a:t>9/8/2024</a:t>
            </a:r>
            <a:endParaRPr dirty="0"/>
          </a:p>
        </p:txBody>
      </p:sp>
      <p:sp>
        <p:nvSpPr>
          <p:cNvPr id="270" name="Google Shape;270;p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              </a:t>
            </a:r>
            <a:endParaRPr dirty="0"/>
          </a:p>
        </p:txBody>
      </p:sp>
      <p:sp>
        <p:nvSpPr>
          <p:cNvPr id="271" name="Google Shape;271;p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448848-D356-4993-99F0-9D0F6901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7280" y="1659185"/>
            <a:ext cx="10119298" cy="4557713"/>
          </a:xfrm>
        </p:spPr>
      </p:pic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A40E4412-9AAC-43A2-8532-90366421D5A8}"/>
              </a:ext>
            </a:extLst>
          </p:cNvPr>
          <p:cNvSpPr/>
          <p:nvPr/>
        </p:nvSpPr>
        <p:spPr>
          <a:xfrm>
            <a:off x="6334812" y="4659034"/>
            <a:ext cx="2174177" cy="669303"/>
          </a:xfrm>
          <a:prstGeom prst="round2Diag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B78A81B7-404D-445C-BE2B-384ED0E0646D}"/>
              </a:ext>
            </a:extLst>
          </p:cNvPr>
          <p:cNvSpPr/>
          <p:nvPr/>
        </p:nvSpPr>
        <p:spPr>
          <a:xfrm>
            <a:off x="8644380" y="3938042"/>
            <a:ext cx="2102177" cy="556182"/>
          </a:xfrm>
          <a:prstGeom prst="round2Diag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/>
      <p:bldP spid="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99;p13">
            <a:extLst>
              <a:ext uri="{FF2B5EF4-FFF2-40B4-BE49-F238E27FC236}">
                <a16:creationId xmlns:a16="http://schemas.microsoft.com/office/drawing/2014/main" id="{CD5B80DC-F5AB-4DFE-A8D4-43C23A73D677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917850" y="1743075"/>
            <a:ext cx="10083525" cy="45587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57D66-9565-445D-9978-5967CA581B84}"/>
              </a:ext>
            </a:extLst>
          </p:cNvPr>
          <p:cNvSpPr txBox="1"/>
          <p:nvPr/>
        </p:nvSpPr>
        <p:spPr>
          <a:xfrm>
            <a:off x="917850" y="556181"/>
            <a:ext cx="9728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This code also saves a transaction.log Which can be viewed from in and outside of the code</a:t>
            </a:r>
          </a:p>
        </p:txBody>
      </p:sp>
    </p:spTree>
    <p:extLst>
      <p:ext uri="{BB962C8B-B14F-4D97-AF65-F5344CB8AC3E}">
        <p14:creationId xmlns:p14="http://schemas.microsoft.com/office/powerpoint/2010/main" val="97714253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>
            <a:spLocks noGrp="1"/>
          </p:cNvSpPr>
          <p:nvPr>
            <p:ph type="title"/>
          </p:nvPr>
        </p:nvSpPr>
        <p:spPr>
          <a:xfrm>
            <a:off x="257177" y="548083"/>
            <a:ext cx="10918148" cy="12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Trebuchet MS"/>
              <a:buNone/>
            </a:pPr>
            <a:r>
              <a:rPr lang="en-US" sz="3200" b="1" dirty="0">
                <a:solidFill>
                  <a:srgbClr val="FF0000"/>
                </a:solidFill>
              </a:rPr>
              <a:t>In this project, using C programming language a code sufficient enough was produced to neutralize the problem in blooming businesses</a:t>
            </a:r>
            <a:r>
              <a:rPr lang="en-US" sz="2800" b="1" dirty="0"/>
              <a:t>.</a:t>
            </a:r>
            <a:endParaRPr sz="2800" b="1" dirty="0"/>
          </a:p>
        </p:txBody>
      </p:sp>
      <p:sp>
        <p:nvSpPr>
          <p:cNvPr id="194" name="Google Shape;194;p4"/>
          <p:cNvSpPr txBox="1">
            <a:spLocks noGrp="1"/>
          </p:cNvSpPr>
          <p:nvPr>
            <p:ph type="body" idx="1"/>
          </p:nvPr>
        </p:nvSpPr>
        <p:spPr>
          <a:xfrm>
            <a:off x="257176" y="1961292"/>
            <a:ext cx="4912518" cy="7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dirty="0">
                <a:solidFill>
                  <a:srgbClr val="7030A0"/>
                </a:solidFill>
              </a:rPr>
              <a:t>A business owner can-</a:t>
            </a:r>
            <a:endParaRPr sz="3200" dirty="0">
              <a:solidFill>
                <a:srgbClr val="7030A0"/>
              </a:solidFill>
            </a:endParaRPr>
          </a:p>
        </p:txBody>
      </p:sp>
      <p:sp>
        <p:nvSpPr>
          <p:cNvPr id="195" name="Google Shape;195;p4"/>
          <p:cNvSpPr txBox="1">
            <a:spLocks noGrp="1"/>
          </p:cNvSpPr>
          <p:nvPr>
            <p:ph type="body" sz="quarter" idx="3"/>
          </p:nvPr>
        </p:nvSpPr>
        <p:spPr>
          <a:xfrm>
            <a:off x="6137206" y="1981305"/>
            <a:ext cx="4912518" cy="7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dirty="0"/>
              <a:t>A customer can-</a:t>
            </a:r>
            <a:endParaRPr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834337-8149-4E88-8606-5EB61019235D}"/>
              </a:ext>
            </a:extLst>
          </p:cNvPr>
          <p:cNvGrpSpPr/>
          <p:nvPr/>
        </p:nvGrpSpPr>
        <p:grpSpPr>
          <a:xfrm>
            <a:off x="471822" y="2919949"/>
            <a:ext cx="4697871" cy="3195099"/>
            <a:chOff x="2030872" y="2919951"/>
            <a:chExt cx="3138487" cy="1959769"/>
          </a:xfrm>
        </p:grpSpPr>
        <p:grpSp>
          <p:nvGrpSpPr>
            <p:cNvPr id="196" name="Google Shape;196;p4"/>
            <p:cNvGrpSpPr/>
            <p:nvPr/>
          </p:nvGrpSpPr>
          <p:grpSpPr>
            <a:xfrm>
              <a:off x="2501645" y="4291790"/>
              <a:ext cx="2667714" cy="587930"/>
              <a:chOff x="1303972" y="5258116"/>
              <a:chExt cx="3556952" cy="783907"/>
            </a:xfrm>
          </p:grpSpPr>
          <p:sp>
            <p:nvSpPr>
              <p:cNvPr id="197" name="Google Shape;197;p4"/>
              <p:cNvSpPr/>
              <p:nvPr/>
            </p:nvSpPr>
            <p:spPr>
              <a:xfrm>
                <a:off x="1303972" y="5258116"/>
                <a:ext cx="3556952" cy="783907"/>
              </a:xfrm>
              <a:prstGeom prst="roundRect">
                <a:avLst>
                  <a:gd name="adj" fmla="val 10000"/>
                </a:avLst>
              </a:prstGeom>
              <a:solidFill>
                <a:srgbClr val="90C223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"/>
              <p:cNvSpPr txBox="1"/>
              <p:nvPr/>
            </p:nvSpPr>
            <p:spPr>
              <a:xfrm>
                <a:off x="1326932" y="5281076"/>
                <a:ext cx="2687643" cy="737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000" tIns="60000" rIns="60000" bIns="60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Trebuchet MS"/>
                  <a:buNone/>
                </a:pPr>
                <a:r>
                  <a:rPr lang="en-US" sz="2400" b="0" i="0" u="none" strike="noStrike" cap="none" dirty="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 informed of his business situation</a:t>
                </a:r>
                <a:endParaRPr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17724BE-13D1-4E66-BEEA-E47E38067FDB}"/>
                </a:ext>
              </a:extLst>
            </p:cNvPr>
            <p:cNvGrpSpPr/>
            <p:nvPr/>
          </p:nvGrpSpPr>
          <p:grpSpPr>
            <a:xfrm>
              <a:off x="2030872" y="2919951"/>
              <a:ext cx="2903100" cy="1510001"/>
              <a:chOff x="2030872" y="2919951"/>
              <a:chExt cx="2903100" cy="1510001"/>
            </a:xfrm>
          </p:grpSpPr>
          <p:grpSp>
            <p:nvGrpSpPr>
              <p:cNvPr id="199" name="Google Shape;199;p4"/>
              <p:cNvGrpSpPr/>
              <p:nvPr/>
            </p:nvGrpSpPr>
            <p:grpSpPr>
              <a:xfrm>
                <a:off x="2030872" y="2919951"/>
                <a:ext cx="2667714" cy="828002"/>
                <a:chOff x="676275" y="3428999"/>
                <a:chExt cx="3556952" cy="1104002"/>
              </a:xfrm>
            </p:grpSpPr>
            <p:sp>
              <p:nvSpPr>
                <p:cNvPr id="200" name="Google Shape;200;p4"/>
                <p:cNvSpPr/>
                <p:nvPr/>
              </p:nvSpPr>
              <p:spPr>
                <a:xfrm>
                  <a:off x="676275" y="3428999"/>
                  <a:ext cx="3556952" cy="783907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90C223"/>
                </a:solidFill>
                <a:ln w="19050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50" tIns="68550" rIns="68550" bIns="685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endParaRPr sz="105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4"/>
                <p:cNvSpPr/>
                <p:nvPr/>
              </p:nvSpPr>
              <p:spPr>
                <a:xfrm>
                  <a:off x="699235" y="3451959"/>
                  <a:ext cx="2711054" cy="737987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noFill/>
                <a:ln>
                  <a:noFill/>
                </a:ln>
              </p:spPr>
              <p:txBody>
                <a:bodyPr spcFirstLastPara="1" wrap="square" lIns="60000" tIns="60000" rIns="60000" bIns="60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100"/>
                    <a:buFont typeface="Trebuchet MS"/>
                    <a:buNone/>
                  </a:pPr>
                  <a:r>
                    <a:rPr lang="en-US" sz="2400" b="0" i="0" u="none" strike="noStrike" cap="none" dirty="0">
                      <a:solidFill>
                        <a:schemeClr val="l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Take order smoothly</a:t>
                  </a:r>
                  <a:endParaRPr sz="2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4"/>
                <p:cNvSpPr/>
                <p:nvPr/>
              </p:nvSpPr>
              <p:spPr>
                <a:xfrm>
                  <a:off x="3723687" y="4023462"/>
                  <a:ext cx="509539" cy="509539"/>
                </a:xfrm>
                <a:prstGeom prst="downArrow">
                  <a:avLst>
                    <a:gd name="adj1" fmla="val 55000"/>
                    <a:gd name="adj2" fmla="val 45000"/>
                  </a:avLst>
                </a:prstGeom>
                <a:solidFill>
                  <a:srgbClr val="DBE8CA">
                    <a:alpha val="89411"/>
                  </a:srgbClr>
                </a:solidFill>
                <a:ln w="19050" cap="rnd" cmpd="sng">
                  <a:solidFill>
                    <a:srgbClr val="DBE8CA">
                      <a:alpha val="89411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50" tIns="68550" rIns="68550" bIns="685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endParaRPr sz="105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4"/>
                <p:cNvSpPr txBox="1"/>
                <p:nvPr/>
              </p:nvSpPr>
              <p:spPr>
                <a:xfrm>
                  <a:off x="3838333" y="4023462"/>
                  <a:ext cx="280247" cy="3834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22850" tIns="22850" rIns="22850" bIns="228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Trebuchet MS"/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204" name="Google Shape;204;p4"/>
              <p:cNvGrpSpPr/>
              <p:nvPr/>
            </p:nvGrpSpPr>
            <p:grpSpPr>
              <a:xfrm>
                <a:off x="2266258" y="3605870"/>
                <a:ext cx="2667714" cy="824082"/>
                <a:chOff x="990123" y="4343557"/>
                <a:chExt cx="3556952" cy="1098776"/>
              </a:xfrm>
            </p:grpSpPr>
            <p:sp>
              <p:nvSpPr>
                <p:cNvPr id="205" name="Google Shape;205;p4"/>
                <p:cNvSpPr/>
                <p:nvPr/>
              </p:nvSpPr>
              <p:spPr>
                <a:xfrm>
                  <a:off x="990123" y="4343557"/>
                  <a:ext cx="3556952" cy="783907"/>
                </a:xfrm>
                <a:prstGeom prst="roundRect">
                  <a:avLst>
                    <a:gd name="adj" fmla="val 10000"/>
                  </a:avLst>
                </a:prstGeom>
                <a:solidFill>
                  <a:srgbClr val="90C223"/>
                </a:solidFill>
                <a:ln w="19050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50" tIns="68550" rIns="68550" bIns="685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endParaRPr sz="105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4"/>
                <p:cNvSpPr txBox="1"/>
                <p:nvPr/>
              </p:nvSpPr>
              <p:spPr>
                <a:xfrm>
                  <a:off x="1013083" y="4366517"/>
                  <a:ext cx="2687643" cy="7379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0000" tIns="60000" rIns="60000" bIns="60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100"/>
                    <a:buFont typeface="Trebuchet MS"/>
                    <a:buNone/>
                  </a:pPr>
                  <a:r>
                    <a:rPr lang="en-US" sz="2400" b="0" i="0" u="none" strike="noStrike" cap="none" dirty="0">
                      <a:solidFill>
                        <a:schemeClr val="lt1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Maintain stock easily</a:t>
                  </a:r>
                  <a:endParaRPr sz="2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4"/>
                <p:cNvSpPr/>
                <p:nvPr/>
              </p:nvSpPr>
              <p:spPr>
                <a:xfrm>
                  <a:off x="4037536" y="4932794"/>
                  <a:ext cx="509539" cy="509539"/>
                </a:xfrm>
                <a:prstGeom prst="downArrow">
                  <a:avLst>
                    <a:gd name="adj1" fmla="val 55000"/>
                    <a:gd name="adj2" fmla="val 45000"/>
                  </a:avLst>
                </a:prstGeom>
                <a:solidFill>
                  <a:srgbClr val="DBE8CA">
                    <a:alpha val="89411"/>
                  </a:srgbClr>
                </a:solidFill>
                <a:ln w="19050" cap="rnd" cmpd="sng">
                  <a:solidFill>
                    <a:srgbClr val="DBE8CA">
                      <a:alpha val="89411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50" tIns="68550" rIns="68550" bIns="685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endParaRPr sz="105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4"/>
                <p:cNvSpPr txBox="1"/>
                <p:nvPr/>
              </p:nvSpPr>
              <p:spPr>
                <a:xfrm>
                  <a:off x="4152182" y="4932794"/>
                  <a:ext cx="280247" cy="3834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22850" tIns="22850" rIns="22850" bIns="228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Trebuchet MS"/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C28E708-EE3A-4374-B939-307C688E3CE9}"/>
              </a:ext>
            </a:extLst>
          </p:cNvPr>
          <p:cNvGrpSpPr/>
          <p:nvPr/>
        </p:nvGrpSpPr>
        <p:grpSpPr>
          <a:xfrm>
            <a:off x="6096000" y="2948025"/>
            <a:ext cx="5491162" cy="3138949"/>
            <a:chOff x="5339620" y="2919952"/>
            <a:chExt cx="3138486" cy="1959768"/>
          </a:xfrm>
        </p:grpSpPr>
        <p:grpSp>
          <p:nvGrpSpPr>
            <p:cNvPr id="209" name="Google Shape;209;p4"/>
            <p:cNvGrpSpPr/>
            <p:nvPr/>
          </p:nvGrpSpPr>
          <p:grpSpPr>
            <a:xfrm>
              <a:off x="5810392" y="4291790"/>
              <a:ext cx="2667714" cy="587930"/>
              <a:chOff x="5715635" y="5258117"/>
              <a:chExt cx="3556952" cy="783907"/>
            </a:xfrm>
          </p:grpSpPr>
          <p:sp>
            <p:nvSpPr>
              <p:cNvPr id="210" name="Google Shape;210;p4"/>
              <p:cNvSpPr/>
              <p:nvPr/>
            </p:nvSpPr>
            <p:spPr>
              <a:xfrm>
                <a:off x="5715635" y="5258117"/>
                <a:ext cx="3556952" cy="783907"/>
              </a:xfrm>
              <a:prstGeom prst="roundRect">
                <a:avLst>
                  <a:gd name="adj" fmla="val 10000"/>
                </a:avLst>
              </a:prstGeom>
              <a:solidFill>
                <a:srgbClr val="90C223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4"/>
              <p:cNvSpPr txBox="1"/>
              <p:nvPr/>
            </p:nvSpPr>
            <p:spPr>
              <a:xfrm>
                <a:off x="5738595" y="5281077"/>
                <a:ext cx="2687643" cy="737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000" tIns="60000" rIns="60000" bIns="60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Trebuchet MS"/>
                  <a:buNone/>
                </a:pPr>
                <a:r>
                  <a:rPr lang="en-US" sz="2400" b="0" i="0" u="none" strike="noStrike" cap="none" dirty="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 informed of his expense</a:t>
                </a:r>
                <a:endParaRPr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" name="Google Shape;212;p4"/>
            <p:cNvGrpSpPr/>
            <p:nvPr/>
          </p:nvGrpSpPr>
          <p:grpSpPr>
            <a:xfrm>
              <a:off x="5339620" y="2919952"/>
              <a:ext cx="2667714" cy="828002"/>
              <a:chOff x="5087938" y="3429000"/>
              <a:chExt cx="3556952" cy="1104002"/>
            </a:xfrm>
          </p:grpSpPr>
          <p:sp>
            <p:nvSpPr>
              <p:cNvPr id="213" name="Google Shape;213;p4"/>
              <p:cNvSpPr/>
              <p:nvPr/>
            </p:nvSpPr>
            <p:spPr>
              <a:xfrm>
                <a:off x="5087938" y="3429000"/>
                <a:ext cx="3556952" cy="783907"/>
              </a:xfrm>
              <a:prstGeom prst="roundRect">
                <a:avLst>
                  <a:gd name="adj" fmla="val 10000"/>
                </a:avLst>
              </a:prstGeom>
              <a:solidFill>
                <a:srgbClr val="90C223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"/>
              <p:cNvSpPr txBox="1"/>
              <p:nvPr/>
            </p:nvSpPr>
            <p:spPr>
              <a:xfrm>
                <a:off x="5110898" y="3451960"/>
                <a:ext cx="2711054" cy="737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000" tIns="60000" rIns="60000" bIns="60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Trebuchet MS"/>
                  <a:buNone/>
                </a:pPr>
                <a:r>
                  <a:rPr lang="en-US" sz="2400" b="0" i="0" u="none" strike="noStrike" cap="none" dirty="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Place order smoothly</a:t>
                </a:r>
                <a:endParaRPr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8135350" y="4023463"/>
                <a:ext cx="509539" cy="509539"/>
              </a:xfrm>
              <a:prstGeom prst="downArrow">
                <a:avLst>
                  <a:gd name="adj1" fmla="val 55000"/>
                  <a:gd name="adj2" fmla="val 45000"/>
                </a:avLst>
              </a:prstGeom>
              <a:solidFill>
                <a:srgbClr val="DBE8CA">
                  <a:alpha val="89411"/>
                </a:srgbClr>
              </a:solidFill>
              <a:ln w="19050" cap="rnd" cmpd="sng">
                <a:solidFill>
                  <a:srgbClr val="DBE8CA">
                    <a:alpha val="89411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4"/>
              <p:cNvSpPr txBox="1"/>
              <p:nvPr/>
            </p:nvSpPr>
            <p:spPr>
              <a:xfrm>
                <a:off x="8249996" y="4023463"/>
                <a:ext cx="280247" cy="383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850" tIns="22850" rIns="22850" bIns="2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rebuchet MS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17" name="Google Shape;217;p4"/>
            <p:cNvGrpSpPr/>
            <p:nvPr/>
          </p:nvGrpSpPr>
          <p:grpSpPr>
            <a:xfrm>
              <a:off x="5575006" y="3605871"/>
              <a:ext cx="2667714" cy="824082"/>
              <a:chOff x="5401786" y="4343558"/>
              <a:chExt cx="3556952" cy="1098776"/>
            </a:xfrm>
          </p:grpSpPr>
          <p:sp>
            <p:nvSpPr>
              <p:cNvPr id="218" name="Google Shape;218;p4"/>
              <p:cNvSpPr/>
              <p:nvPr/>
            </p:nvSpPr>
            <p:spPr>
              <a:xfrm>
                <a:off x="5401786" y="4343558"/>
                <a:ext cx="3556952" cy="783907"/>
              </a:xfrm>
              <a:prstGeom prst="roundRect">
                <a:avLst>
                  <a:gd name="adj" fmla="val 10000"/>
                </a:avLst>
              </a:prstGeom>
              <a:solidFill>
                <a:srgbClr val="90C223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"/>
              <p:cNvSpPr txBox="1"/>
              <p:nvPr/>
            </p:nvSpPr>
            <p:spPr>
              <a:xfrm>
                <a:off x="5579950" y="4393480"/>
                <a:ext cx="2687643" cy="737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000" tIns="60000" rIns="60000" bIns="60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Trebuchet MS"/>
                  <a:buNone/>
                </a:pPr>
                <a:r>
                  <a:rPr lang="en-US" sz="2400" b="0" i="0" u="none" strike="noStrike" cap="none" dirty="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 informed of his choice</a:t>
                </a:r>
                <a:endParaRPr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8449199" y="4932795"/>
                <a:ext cx="509539" cy="509539"/>
              </a:xfrm>
              <a:prstGeom prst="downArrow">
                <a:avLst>
                  <a:gd name="adj1" fmla="val 55000"/>
                  <a:gd name="adj2" fmla="val 45000"/>
                </a:avLst>
              </a:prstGeom>
              <a:solidFill>
                <a:srgbClr val="DBE8CA">
                  <a:alpha val="89411"/>
                </a:srgbClr>
              </a:solidFill>
              <a:ln w="19050" cap="rnd" cmpd="sng">
                <a:solidFill>
                  <a:srgbClr val="DBE8CA">
                    <a:alpha val="89411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4"/>
              <p:cNvSpPr txBox="1"/>
              <p:nvPr/>
            </p:nvSpPr>
            <p:spPr>
              <a:xfrm>
                <a:off x="8563845" y="4932795"/>
                <a:ext cx="280247" cy="383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850" tIns="22850" rIns="22850" bIns="2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rebuchet MS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194" grpId="0" build="p"/>
      <p:bldP spid="19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98C8-CF4D-7523-791C-557B1406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4977"/>
            <a:ext cx="10058400" cy="13338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Field of application of project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3E09F3-3936-4EBA-9C4F-203F31D33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573821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124EFFFC-7C35-42BD-8AE8-AAA2E2E061C3}"/>
              </a:ext>
            </a:extLst>
          </p:cNvPr>
          <p:cNvSpPr/>
          <p:nvPr/>
        </p:nvSpPr>
        <p:spPr>
          <a:xfrm>
            <a:off x="4552950" y="4054475"/>
            <a:ext cx="3086100" cy="1814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And so on……….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8132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8" y="-457201"/>
            <a:ext cx="6990083" cy="6300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2584663" y="513848"/>
            <a:ext cx="7338825" cy="75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In this project these key aspects were attempted to be addressed</a:t>
            </a:r>
          </a:p>
        </p:txBody>
      </p:sp>
      <p:grpSp>
        <p:nvGrpSpPr>
          <p:cNvPr id="160" name="Google Shape;160;p2"/>
          <p:cNvGrpSpPr/>
          <p:nvPr/>
        </p:nvGrpSpPr>
        <p:grpSpPr>
          <a:xfrm>
            <a:off x="5238559" y="2596848"/>
            <a:ext cx="1864596" cy="3341377"/>
            <a:chOff x="3609872" y="1396180"/>
            <a:chExt cx="2486128" cy="4455169"/>
          </a:xfrm>
        </p:grpSpPr>
        <p:grpSp>
          <p:nvGrpSpPr>
            <p:cNvPr id="161" name="Google Shape;161;p2"/>
            <p:cNvGrpSpPr/>
            <p:nvPr/>
          </p:nvGrpSpPr>
          <p:grpSpPr>
            <a:xfrm>
              <a:off x="3609872" y="1396180"/>
              <a:ext cx="2486128" cy="4455169"/>
              <a:chOff x="3609811" y="1396180"/>
              <a:chExt cx="2486128" cy="4455169"/>
            </a:xfrm>
          </p:grpSpPr>
          <p:sp>
            <p:nvSpPr>
              <p:cNvPr id="162" name="Google Shape;162;p2"/>
              <p:cNvSpPr/>
              <p:nvPr/>
            </p:nvSpPr>
            <p:spPr>
              <a:xfrm>
                <a:off x="3609811" y="1396180"/>
                <a:ext cx="2486128" cy="1564048"/>
              </a:xfrm>
              <a:prstGeom prst="roundRect">
                <a:avLst>
                  <a:gd name="adj" fmla="val 10000"/>
                </a:avLst>
              </a:prstGeom>
              <a:blipFill rotWithShape="1">
                <a:blip r:embed="rId4">
                  <a:alphaModFix/>
                </a:blip>
                <a:stretch>
                  <a:fillRect t="-48994" b="-48994"/>
                </a:stretch>
              </a:blip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>
                <a:off x="3609811" y="3244601"/>
                <a:ext cx="2486128" cy="2606748"/>
              </a:xfrm>
              <a:prstGeom prst="round2SameRect">
                <a:avLst>
                  <a:gd name="adj1" fmla="val 10500"/>
                  <a:gd name="adj2" fmla="val 0"/>
                </a:avLst>
              </a:prstGeom>
              <a:solidFill>
                <a:srgbClr val="90C223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50" tIns="68550" rIns="685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4" name="Google Shape;164;p2"/>
            <p:cNvSpPr txBox="1"/>
            <p:nvPr/>
          </p:nvSpPr>
          <p:spPr>
            <a:xfrm>
              <a:off x="3991205" y="3655244"/>
              <a:ext cx="1911281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Simplify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Business</a:t>
              </a:r>
              <a:endParaRPr dirty="0"/>
            </a:p>
          </p:txBody>
        </p:sp>
      </p:grpSp>
      <p:grpSp>
        <p:nvGrpSpPr>
          <p:cNvPr id="165" name="Google Shape;165;p2"/>
          <p:cNvGrpSpPr/>
          <p:nvPr/>
        </p:nvGrpSpPr>
        <p:grpSpPr>
          <a:xfrm>
            <a:off x="7925531" y="2638257"/>
            <a:ext cx="1864596" cy="3329749"/>
            <a:chOff x="7829179" y="1411684"/>
            <a:chExt cx="2486128" cy="4439666"/>
          </a:xfrm>
        </p:grpSpPr>
        <p:sp>
          <p:nvSpPr>
            <p:cNvPr id="166" name="Google Shape;166;p2"/>
            <p:cNvSpPr/>
            <p:nvPr/>
          </p:nvSpPr>
          <p:spPr>
            <a:xfrm>
              <a:off x="7918982" y="1411684"/>
              <a:ext cx="2396325" cy="1564048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stretch>
                <a:fillRect t="-26996" b="-26996"/>
              </a:stretch>
            </a:blip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 rot="10800000">
              <a:off x="7829179" y="3244599"/>
              <a:ext cx="2486128" cy="2606751"/>
            </a:xfrm>
            <a:prstGeom prst="round2SameRect">
              <a:avLst>
                <a:gd name="adj1" fmla="val 10500"/>
                <a:gd name="adj2" fmla="val 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 txBox="1"/>
            <p:nvPr/>
          </p:nvSpPr>
          <p:spPr>
            <a:xfrm>
              <a:off x="7918982" y="3615536"/>
              <a:ext cx="1710129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Maintain Order</a:t>
              </a:r>
              <a:endParaRPr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15EC30-5A3F-4871-8619-9BF7AC8CC754}"/>
              </a:ext>
            </a:extLst>
          </p:cNvPr>
          <p:cNvGrpSpPr/>
          <p:nvPr/>
        </p:nvGrpSpPr>
        <p:grpSpPr>
          <a:xfrm>
            <a:off x="2584663" y="2625979"/>
            <a:ext cx="1864596" cy="3330334"/>
            <a:chOff x="947346" y="2249557"/>
            <a:chExt cx="1864596" cy="3330334"/>
          </a:xfrm>
        </p:grpSpPr>
        <p:sp>
          <p:nvSpPr>
            <p:cNvPr id="158" name="Google Shape;158;p2"/>
            <p:cNvSpPr/>
            <p:nvPr/>
          </p:nvSpPr>
          <p:spPr>
            <a:xfrm rot="10800000">
              <a:off x="947346" y="3624830"/>
              <a:ext cx="1864596" cy="1955061"/>
            </a:xfrm>
            <a:prstGeom prst="round2SameRect">
              <a:avLst>
                <a:gd name="adj1" fmla="val 10500"/>
                <a:gd name="adj2" fmla="val 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1038303" y="4012945"/>
              <a:ext cx="1682684" cy="1038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Enable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Efficient access</a:t>
              </a:r>
              <a:endParaRPr dirty="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47346" y="2249557"/>
              <a:ext cx="1864596" cy="1173036"/>
            </a:xfrm>
            <a:prstGeom prst="roundRect">
              <a:avLst>
                <a:gd name="adj" fmla="val 10000"/>
              </a:avLst>
            </a:prstGeom>
            <a:blipFill rotWithShape="1">
              <a:blip r:embed="rId6">
                <a:alphaModFix/>
              </a:blip>
              <a:stretch>
                <a:fillRect t="-48994" b="-48994"/>
              </a:stretch>
            </a:blip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98C8-CF4D-7523-791C-557B1406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4977"/>
            <a:ext cx="10058400" cy="13338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Features of project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3E09F3-3936-4EBA-9C4F-203F31D337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46098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"/>
          <p:cNvGrpSpPr/>
          <p:nvPr/>
        </p:nvGrpSpPr>
        <p:grpSpPr>
          <a:xfrm>
            <a:off x="1807285" y="3383752"/>
            <a:ext cx="3223751" cy="1194638"/>
            <a:chOff x="1156647" y="3796875"/>
            <a:chExt cx="4298334" cy="1592851"/>
          </a:xfrm>
        </p:grpSpPr>
        <p:sp>
          <p:nvSpPr>
            <p:cNvPr id="174" name="Google Shape;174;p3"/>
            <p:cNvSpPr/>
            <p:nvPr/>
          </p:nvSpPr>
          <p:spPr>
            <a:xfrm rot="10800000">
              <a:off x="1156647" y="3796875"/>
              <a:ext cx="4058673" cy="1592851"/>
            </a:xfrm>
            <a:prstGeom prst="round1Rect">
              <a:avLst>
                <a:gd name="adj" fmla="val 16667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 txBox="1"/>
            <p:nvPr/>
          </p:nvSpPr>
          <p:spPr>
            <a:xfrm>
              <a:off x="1396308" y="4039934"/>
              <a:ext cx="4058673" cy="1194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8675" tIns="218675" rIns="218675" bIns="218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Trebuchet MS"/>
                <a:buNone/>
              </a:pPr>
              <a:r>
                <a:rPr lang="en-US" sz="3075" b="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access</a:t>
              </a: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 fontScale="9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Control over the business can be achieved through various aspects of the products.</a:t>
            </a:r>
          </a:p>
        </p:txBody>
      </p:sp>
      <p:grpSp>
        <p:nvGrpSpPr>
          <p:cNvPr id="177" name="Google Shape;177;p3"/>
          <p:cNvGrpSpPr/>
          <p:nvPr/>
        </p:nvGrpSpPr>
        <p:grpSpPr>
          <a:xfrm>
            <a:off x="1807276" y="2191511"/>
            <a:ext cx="3128846" cy="1194638"/>
            <a:chOff x="1156656" y="2205873"/>
            <a:chExt cx="4171794" cy="1592851"/>
          </a:xfrm>
        </p:grpSpPr>
        <p:sp>
          <p:nvSpPr>
            <p:cNvPr id="178" name="Google Shape;178;p3"/>
            <p:cNvSpPr/>
            <p:nvPr/>
          </p:nvSpPr>
          <p:spPr>
            <a:xfrm rot="-5400000">
              <a:off x="2389567" y="972962"/>
              <a:ext cx="1592851" cy="4058673"/>
            </a:xfrm>
            <a:prstGeom prst="round1Rect">
              <a:avLst>
                <a:gd name="adj" fmla="val 16667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 txBox="1"/>
            <p:nvPr/>
          </p:nvSpPr>
          <p:spPr>
            <a:xfrm>
              <a:off x="1269777" y="2305299"/>
              <a:ext cx="4058673" cy="1194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8675" tIns="218675" rIns="218675" bIns="218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Trebuchet MS"/>
                <a:buNone/>
              </a:pPr>
              <a:r>
                <a:rPr lang="en-US" sz="3075" b="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price</a:t>
              </a: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3"/>
          <p:cNvGrpSpPr/>
          <p:nvPr/>
        </p:nvGrpSpPr>
        <p:grpSpPr>
          <a:xfrm>
            <a:off x="4671552" y="2191614"/>
            <a:ext cx="3223751" cy="1194638"/>
            <a:chOff x="4975668" y="2205872"/>
            <a:chExt cx="4298334" cy="1592851"/>
          </a:xfrm>
        </p:grpSpPr>
        <p:sp>
          <p:nvSpPr>
            <p:cNvPr id="181" name="Google Shape;181;p3"/>
            <p:cNvSpPr/>
            <p:nvPr/>
          </p:nvSpPr>
          <p:spPr>
            <a:xfrm>
              <a:off x="5215329" y="2205872"/>
              <a:ext cx="4058673" cy="1592851"/>
            </a:xfrm>
            <a:prstGeom prst="round1Rect">
              <a:avLst>
                <a:gd name="adj" fmla="val 16667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 txBox="1"/>
            <p:nvPr/>
          </p:nvSpPr>
          <p:spPr>
            <a:xfrm>
              <a:off x="4975668" y="2354720"/>
              <a:ext cx="4058673" cy="1194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8675" tIns="218675" rIns="218675" bIns="218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Trebuchet MS"/>
                <a:buNone/>
              </a:pPr>
              <a:r>
                <a:rPr lang="en-US" sz="3075" b="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Stocks </a:t>
              </a: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3"/>
          <p:cNvGrpSpPr/>
          <p:nvPr/>
        </p:nvGrpSpPr>
        <p:grpSpPr>
          <a:xfrm>
            <a:off x="4817748" y="3383752"/>
            <a:ext cx="3077555" cy="1194638"/>
            <a:chOff x="5170595" y="3798723"/>
            <a:chExt cx="4103406" cy="1592851"/>
          </a:xfrm>
        </p:grpSpPr>
        <p:sp>
          <p:nvSpPr>
            <p:cNvPr id="184" name="Google Shape;184;p3"/>
            <p:cNvSpPr/>
            <p:nvPr/>
          </p:nvSpPr>
          <p:spPr>
            <a:xfrm rot="5400000">
              <a:off x="6448239" y="2565812"/>
              <a:ext cx="1592851" cy="4058673"/>
            </a:xfrm>
            <a:prstGeom prst="round1Rect">
              <a:avLst>
                <a:gd name="adj" fmla="val 16667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 txBox="1"/>
            <p:nvPr/>
          </p:nvSpPr>
          <p:spPr>
            <a:xfrm>
              <a:off x="5170595" y="4039866"/>
              <a:ext cx="4058673" cy="1194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8675" tIns="218675" rIns="218675" bIns="218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Trebuchet MS"/>
                <a:buNone/>
              </a:pPr>
              <a:r>
                <a:rPr lang="en-US" sz="3075" b="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attainability</a:t>
              </a: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3"/>
          <p:cNvGrpSpPr/>
          <p:nvPr/>
        </p:nvGrpSpPr>
        <p:grpSpPr>
          <a:xfrm>
            <a:off x="3938093" y="3018370"/>
            <a:ext cx="1826402" cy="607058"/>
            <a:chOff x="3997723" y="3308213"/>
            <a:chExt cx="2435203" cy="809410"/>
          </a:xfrm>
        </p:grpSpPr>
        <p:sp>
          <p:nvSpPr>
            <p:cNvPr id="187" name="Google Shape;187;p3"/>
            <p:cNvSpPr/>
            <p:nvPr/>
          </p:nvSpPr>
          <p:spPr>
            <a:xfrm>
              <a:off x="3997723" y="3321197"/>
              <a:ext cx="2435203" cy="796426"/>
            </a:xfrm>
            <a:prstGeom prst="roundRect">
              <a:avLst>
                <a:gd name="adj" fmla="val 16667"/>
              </a:avLst>
            </a:prstGeom>
            <a:solidFill>
              <a:srgbClr val="C5DDA8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 txBox="1"/>
            <p:nvPr/>
          </p:nvSpPr>
          <p:spPr>
            <a:xfrm>
              <a:off x="3997723" y="3308213"/>
              <a:ext cx="2345744" cy="718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150" tIns="117150" rIns="117150" bIns="11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Trebuchet MS"/>
                <a:buNone/>
              </a:pPr>
              <a:r>
                <a:rPr lang="en-US" sz="3075" b="0" i="0" u="none" strike="noStrike" cap="none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products</a:t>
              </a: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58C62-9FDA-F935-F248-861217EB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" y="393940"/>
            <a:ext cx="8473099" cy="774984"/>
          </a:xfrm>
        </p:spPr>
        <p:txBody>
          <a:bodyPr/>
          <a:lstStyle/>
          <a:p>
            <a:r>
              <a:rPr lang="en-US" dirty="0"/>
              <a:t>Let’s have a quick view of our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63F81-1F90-DAE6-A2D0-25806D2F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4" y="1487375"/>
            <a:ext cx="8276733" cy="4637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7618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7166-E406-4A9D-BCCF-80E04D64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flow chart for the code-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831B2DD-EB97-4BA5-8813-14BFEAD5B3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005886"/>
              </p:ext>
            </p:extLst>
          </p:nvPr>
        </p:nvGraphicFramePr>
        <p:xfrm>
          <a:off x="1097280" y="1737360"/>
          <a:ext cx="9502775" cy="4700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27090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149A59-CB02-C6DD-11FE-D7D328FB9653}"/>
              </a:ext>
            </a:extLst>
          </p:cNvPr>
          <p:cNvSpPr txBox="1"/>
          <p:nvPr/>
        </p:nvSpPr>
        <p:spPr>
          <a:xfrm>
            <a:off x="198520" y="223515"/>
            <a:ext cx="954598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This text file contains Products'  details, stocks, price data of a supposed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6B1C9-6AC7-4A89-8FF4-42044992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57375"/>
            <a:ext cx="12191999" cy="43862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6944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Let's run the code.</a:t>
            </a:r>
            <a:endParaRPr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3C9A5-7C30-43BB-ADCF-799E185B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971550"/>
            <a:ext cx="12192000" cy="5429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BABC-D1DD-456E-81F2-34C7DE57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Data has been saved to bill.txt as a receipt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61DCD-7AC9-4611-A38C-31DC492E9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37360"/>
            <a:ext cx="9693056" cy="45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67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4.3|9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4.9|0.7|4.4|0.7|1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0.6|5.9|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6|3.7|1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8|0.9|1.5|0.9|1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5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5|31.7"/>
</p:tagLst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402</TotalTime>
  <Words>341</Words>
  <Application>Microsoft Office PowerPoint</Application>
  <PresentationFormat>Widescreen</PresentationFormat>
  <Paragraphs>70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Georgia</vt:lpstr>
      <vt:lpstr>Roboto Condensed</vt:lpstr>
      <vt:lpstr>Trebuchet MS</vt:lpstr>
      <vt:lpstr>Calibri Light</vt:lpstr>
      <vt:lpstr>Calibri</vt:lpstr>
      <vt:lpstr>Mulish SemiBold</vt:lpstr>
      <vt:lpstr>Arial</vt:lpstr>
      <vt:lpstr>Rockwell</vt:lpstr>
      <vt:lpstr>Arial Rounded MT Bold</vt:lpstr>
      <vt:lpstr>Times New Roman</vt:lpstr>
      <vt:lpstr>Retrospect</vt:lpstr>
      <vt:lpstr>     Smartbuy: A product order Management system      </vt:lpstr>
      <vt:lpstr>In this project these key aspects were attempted to be addressed</vt:lpstr>
      <vt:lpstr>Features of project: </vt:lpstr>
      <vt:lpstr>Control over the business can be achieved through various aspects of the products.</vt:lpstr>
      <vt:lpstr>Let’s have a quick view of our code</vt:lpstr>
      <vt:lpstr>A flow chart for the code-</vt:lpstr>
      <vt:lpstr>PowerPoint Presentation</vt:lpstr>
      <vt:lpstr>Let's run the code.</vt:lpstr>
      <vt:lpstr>Data has been saved to bill.txt as a receipt</vt:lpstr>
      <vt:lpstr>Viewing transaction history easily </vt:lpstr>
      <vt:lpstr>Easy data manipulation by users demand</vt:lpstr>
      <vt:lpstr>User can also manipulate data by making a little change in products.txt</vt:lpstr>
      <vt:lpstr>Thus the stock and price was easily updated</vt:lpstr>
      <vt:lpstr>PowerPoint Presentation</vt:lpstr>
      <vt:lpstr>In this project, using C programming language a code sufficient enough was produced to neutralize the problem in blooming businesses.</vt:lpstr>
      <vt:lpstr>Field of application of project: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EE-1222</dc:title>
  <dc:creator>Sanjid Hasan</dc:creator>
  <cp:lastModifiedBy>ahnaf tahmid</cp:lastModifiedBy>
  <cp:revision>176</cp:revision>
  <dcterms:modified xsi:type="dcterms:W3CDTF">2024-09-10T03:04:34Z</dcterms:modified>
</cp:coreProperties>
</file>